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1"/>
  </p:sldMasterIdLst>
  <p:notesMasterIdLst>
    <p:notesMasterId r:id="rId35"/>
  </p:notesMasterIdLst>
  <p:sldIdLst>
    <p:sldId id="434" r:id="rId2"/>
    <p:sldId id="476" r:id="rId3"/>
    <p:sldId id="505" r:id="rId4"/>
    <p:sldId id="506" r:id="rId5"/>
    <p:sldId id="507" r:id="rId6"/>
    <p:sldId id="508" r:id="rId7"/>
    <p:sldId id="509" r:id="rId8"/>
    <p:sldId id="510" r:id="rId9"/>
    <p:sldId id="525" r:id="rId10"/>
    <p:sldId id="527" r:id="rId11"/>
    <p:sldId id="526" r:id="rId12"/>
    <p:sldId id="529" r:id="rId13"/>
    <p:sldId id="528" r:id="rId14"/>
    <p:sldId id="514" r:id="rId15"/>
    <p:sldId id="511" r:id="rId16"/>
    <p:sldId id="513" r:id="rId17"/>
    <p:sldId id="512" r:id="rId18"/>
    <p:sldId id="515" r:id="rId19"/>
    <p:sldId id="516" r:id="rId20"/>
    <p:sldId id="517" r:id="rId21"/>
    <p:sldId id="518" r:id="rId22"/>
    <p:sldId id="519" r:id="rId23"/>
    <p:sldId id="520" r:id="rId24"/>
    <p:sldId id="530" r:id="rId25"/>
    <p:sldId id="532" r:id="rId26"/>
    <p:sldId id="531" r:id="rId27"/>
    <p:sldId id="521" r:id="rId28"/>
    <p:sldId id="522" r:id="rId29"/>
    <p:sldId id="533" r:id="rId30"/>
    <p:sldId id="402" r:id="rId31"/>
    <p:sldId id="387" r:id="rId32"/>
    <p:sldId id="388" r:id="rId33"/>
    <p:sldId id="503" r:id="rId3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8C797-1980-7B4E-B18A-63D52235DB6B}" v="100" dt="2024-04-12T13:54:05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6"/>
    <p:restoredTop sz="95582"/>
  </p:normalViewPr>
  <p:slideViewPr>
    <p:cSldViewPr snapToGrid="0" snapToObjects="1">
      <p:cViewPr varScale="1">
        <p:scale>
          <a:sx n="145" d="100"/>
          <a:sy n="145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2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 Petersen" userId="d6cd67a4-0f26-4e35-a480-6e7732688d8e" providerId="ADAL" clId="{59C8C797-1980-7B4E-B18A-63D52235DB6B}"/>
    <pc:docChg chg="undo redo custSel addSld delSld modSld sldOrd">
      <pc:chgData name="Jodi Petersen" userId="d6cd67a4-0f26-4e35-a480-6e7732688d8e" providerId="ADAL" clId="{59C8C797-1980-7B4E-B18A-63D52235DB6B}" dt="2024-04-12T13:56:17.036" v="5853" actId="1076"/>
      <pc:docMkLst>
        <pc:docMk/>
      </pc:docMkLst>
      <pc:sldChg chg="del">
        <pc:chgData name="Jodi Petersen" userId="d6cd67a4-0f26-4e35-a480-6e7732688d8e" providerId="ADAL" clId="{59C8C797-1980-7B4E-B18A-63D52235DB6B}" dt="2024-04-12T09:54:41.951" v="111" actId="2696"/>
        <pc:sldMkLst>
          <pc:docMk/>
          <pc:sldMk cId="1083412798" sldId="375"/>
        </pc:sldMkLst>
      </pc:sldChg>
      <pc:sldChg chg="modSp add mod">
        <pc:chgData name="Jodi Petersen" userId="d6cd67a4-0f26-4e35-a480-6e7732688d8e" providerId="ADAL" clId="{59C8C797-1980-7B4E-B18A-63D52235DB6B}" dt="2024-04-12T13:56:12.368" v="5852" actId="1076"/>
        <pc:sldMkLst>
          <pc:docMk/>
          <pc:sldMk cId="1207722098" sldId="387"/>
        </pc:sldMkLst>
        <pc:spChg chg="mod">
          <ac:chgData name="Jodi Petersen" userId="d6cd67a4-0f26-4e35-a480-6e7732688d8e" providerId="ADAL" clId="{59C8C797-1980-7B4E-B18A-63D52235DB6B}" dt="2024-04-12T13:56:12.368" v="5852" actId="1076"/>
          <ac:spMkLst>
            <pc:docMk/>
            <pc:sldMk cId="1207722098" sldId="387"/>
            <ac:spMk id="2" creationId="{00000000-0000-0000-0000-000000000000}"/>
          </ac:spMkLst>
        </pc:spChg>
      </pc:sldChg>
      <pc:sldChg chg="modSp add mod">
        <pc:chgData name="Jodi Petersen" userId="d6cd67a4-0f26-4e35-a480-6e7732688d8e" providerId="ADAL" clId="{59C8C797-1980-7B4E-B18A-63D52235DB6B}" dt="2024-04-12T13:54:46.843" v="5813" actId="14100"/>
        <pc:sldMkLst>
          <pc:docMk/>
          <pc:sldMk cId="169869642" sldId="388"/>
        </pc:sldMkLst>
        <pc:spChg chg="mod">
          <ac:chgData name="Jodi Petersen" userId="d6cd67a4-0f26-4e35-a480-6e7732688d8e" providerId="ADAL" clId="{59C8C797-1980-7B4E-B18A-63D52235DB6B}" dt="2024-04-12T13:54:46.843" v="5813" actId="14100"/>
          <ac:spMkLst>
            <pc:docMk/>
            <pc:sldMk cId="169869642" sldId="388"/>
            <ac:spMk id="2" creationId="{00000000-0000-0000-0000-000000000000}"/>
          </ac:spMkLst>
        </pc:spChg>
      </pc:sldChg>
      <pc:sldChg chg="modSp add mod">
        <pc:chgData name="Jodi Petersen" userId="d6cd67a4-0f26-4e35-a480-6e7732688d8e" providerId="ADAL" clId="{59C8C797-1980-7B4E-B18A-63D52235DB6B}" dt="2024-04-12T13:56:17.036" v="5853" actId="1076"/>
        <pc:sldMkLst>
          <pc:docMk/>
          <pc:sldMk cId="1680744956" sldId="402"/>
        </pc:sldMkLst>
        <pc:spChg chg="mod">
          <ac:chgData name="Jodi Petersen" userId="d6cd67a4-0f26-4e35-a480-6e7732688d8e" providerId="ADAL" clId="{59C8C797-1980-7B4E-B18A-63D52235DB6B}" dt="2024-04-12T13:56:17.036" v="5853" actId="1076"/>
          <ac:spMkLst>
            <pc:docMk/>
            <pc:sldMk cId="1680744956" sldId="402"/>
            <ac:spMk id="2" creationId="{00000000-0000-0000-0000-000000000000}"/>
          </ac:spMkLst>
        </pc:spChg>
      </pc:sldChg>
      <pc:sldChg chg="del">
        <pc:chgData name="Jodi Petersen" userId="d6cd67a4-0f26-4e35-a480-6e7732688d8e" providerId="ADAL" clId="{59C8C797-1980-7B4E-B18A-63D52235DB6B}" dt="2024-04-12T09:54:42.085" v="126" actId="2696"/>
        <pc:sldMkLst>
          <pc:docMk/>
          <pc:sldMk cId="1639637299" sldId="428"/>
        </pc:sldMkLst>
      </pc:sldChg>
      <pc:sldChg chg="modSp mod">
        <pc:chgData name="Jodi Petersen" userId="d6cd67a4-0f26-4e35-a480-6e7732688d8e" providerId="ADAL" clId="{59C8C797-1980-7B4E-B18A-63D52235DB6B}" dt="2024-04-12T09:53:44.325" v="100" actId="1076"/>
        <pc:sldMkLst>
          <pc:docMk/>
          <pc:sldMk cId="1180342005" sldId="434"/>
        </pc:sldMkLst>
        <pc:spChg chg="mod">
          <ac:chgData name="Jodi Petersen" userId="d6cd67a4-0f26-4e35-a480-6e7732688d8e" providerId="ADAL" clId="{59C8C797-1980-7B4E-B18A-63D52235DB6B}" dt="2024-04-12T09:53:44.325" v="100" actId="1076"/>
          <ac:spMkLst>
            <pc:docMk/>
            <pc:sldMk cId="1180342005" sldId="434"/>
            <ac:spMk id="8" creationId="{C7FD5BC5-83EE-AC2B-2AB3-4F812F0EB9C8}"/>
          </ac:spMkLst>
        </pc:spChg>
      </pc:sldChg>
      <pc:sldChg chg="del">
        <pc:chgData name="Jodi Petersen" userId="d6cd67a4-0f26-4e35-a480-6e7732688d8e" providerId="ADAL" clId="{59C8C797-1980-7B4E-B18A-63D52235DB6B}" dt="2024-04-12T09:54:42.088" v="130" actId="2696"/>
        <pc:sldMkLst>
          <pc:docMk/>
          <pc:sldMk cId="4167623805" sldId="441"/>
        </pc:sldMkLst>
      </pc:sldChg>
      <pc:sldChg chg="del">
        <pc:chgData name="Jodi Petersen" userId="d6cd67a4-0f26-4e35-a480-6e7732688d8e" providerId="ADAL" clId="{59C8C797-1980-7B4E-B18A-63D52235DB6B}" dt="2024-04-12T09:54:42.080" v="119" actId="2696"/>
        <pc:sldMkLst>
          <pc:docMk/>
          <pc:sldMk cId="728193582" sldId="452"/>
        </pc:sldMkLst>
      </pc:sldChg>
      <pc:sldChg chg="del">
        <pc:chgData name="Jodi Petersen" userId="d6cd67a4-0f26-4e35-a480-6e7732688d8e" providerId="ADAL" clId="{59C8C797-1980-7B4E-B18A-63D52235DB6B}" dt="2024-04-12T09:54:41.948" v="108" actId="2696"/>
        <pc:sldMkLst>
          <pc:docMk/>
          <pc:sldMk cId="2070050369" sldId="458"/>
        </pc:sldMkLst>
      </pc:sldChg>
      <pc:sldChg chg="del">
        <pc:chgData name="Jodi Petersen" userId="d6cd67a4-0f26-4e35-a480-6e7732688d8e" providerId="ADAL" clId="{59C8C797-1980-7B4E-B18A-63D52235DB6B}" dt="2024-04-12T09:54:42.075" v="117" actId="2696"/>
        <pc:sldMkLst>
          <pc:docMk/>
          <pc:sldMk cId="1095728806" sldId="459"/>
        </pc:sldMkLst>
      </pc:sldChg>
      <pc:sldChg chg="del">
        <pc:chgData name="Jodi Petersen" userId="d6cd67a4-0f26-4e35-a480-6e7732688d8e" providerId="ADAL" clId="{59C8C797-1980-7B4E-B18A-63D52235DB6B}" dt="2024-04-12T09:54:41.949" v="109" actId="2696"/>
        <pc:sldMkLst>
          <pc:docMk/>
          <pc:sldMk cId="211602185" sldId="460"/>
        </pc:sldMkLst>
      </pc:sldChg>
      <pc:sldChg chg="del">
        <pc:chgData name="Jodi Petersen" userId="d6cd67a4-0f26-4e35-a480-6e7732688d8e" providerId="ADAL" clId="{59C8C797-1980-7B4E-B18A-63D52235DB6B}" dt="2024-04-12T09:54:41.953" v="113" actId="2696"/>
        <pc:sldMkLst>
          <pc:docMk/>
          <pc:sldMk cId="2218582862" sldId="462"/>
        </pc:sldMkLst>
      </pc:sldChg>
      <pc:sldChg chg="del">
        <pc:chgData name="Jodi Petersen" userId="d6cd67a4-0f26-4e35-a480-6e7732688d8e" providerId="ADAL" clId="{59C8C797-1980-7B4E-B18A-63D52235DB6B}" dt="2024-04-12T09:54:42.080" v="120" actId="2696"/>
        <pc:sldMkLst>
          <pc:docMk/>
          <pc:sldMk cId="3852257387" sldId="463"/>
        </pc:sldMkLst>
      </pc:sldChg>
      <pc:sldChg chg="del">
        <pc:chgData name="Jodi Petersen" userId="d6cd67a4-0f26-4e35-a480-6e7732688d8e" providerId="ADAL" clId="{59C8C797-1980-7B4E-B18A-63D52235DB6B}" dt="2024-04-12T09:54:42.087" v="128" actId="2696"/>
        <pc:sldMkLst>
          <pc:docMk/>
          <pc:sldMk cId="598793862" sldId="464"/>
        </pc:sldMkLst>
      </pc:sldChg>
      <pc:sldChg chg="del">
        <pc:chgData name="Jodi Petersen" userId="d6cd67a4-0f26-4e35-a480-6e7732688d8e" providerId="ADAL" clId="{59C8C797-1980-7B4E-B18A-63D52235DB6B}" dt="2024-04-12T09:54:41.944" v="104" actId="2696"/>
        <pc:sldMkLst>
          <pc:docMk/>
          <pc:sldMk cId="793680549" sldId="469"/>
        </pc:sldMkLst>
      </pc:sldChg>
      <pc:sldChg chg="del">
        <pc:chgData name="Jodi Petersen" userId="d6cd67a4-0f26-4e35-a480-6e7732688d8e" providerId="ADAL" clId="{59C8C797-1980-7B4E-B18A-63D52235DB6B}" dt="2024-04-12T09:54:42.075" v="116" actId="2696"/>
        <pc:sldMkLst>
          <pc:docMk/>
          <pc:sldMk cId="1871117386" sldId="471"/>
        </pc:sldMkLst>
      </pc:sldChg>
      <pc:sldChg chg="modSp mod">
        <pc:chgData name="Jodi Petersen" userId="d6cd67a4-0f26-4e35-a480-6e7732688d8e" providerId="ADAL" clId="{59C8C797-1980-7B4E-B18A-63D52235DB6B}" dt="2024-04-12T09:53:54.411" v="101" actId="20577"/>
        <pc:sldMkLst>
          <pc:docMk/>
          <pc:sldMk cId="890738102" sldId="476"/>
        </pc:sldMkLst>
        <pc:spChg chg="mod">
          <ac:chgData name="Jodi Petersen" userId="d6cd67a4-0f26-4e35-a480-6e7732688d8e" providerId="ADAL" clId="{59C8C797-1980-7B4E-B18A-63D52235DB6B}" dt="2024-04-12T09:53:54.411" v="101" actId="20577"/>
          <ac:spMkLst>
            <pc:docMk/>
            <pc:sldMk cId="890738102" sldId="476"/>
            <ac:spMk id="3" creationId="{0390A40E-63E1-9704-0571-E1B1AAA9E428}"/>
          </ac:spMkLst>
        </pc:spChg>
      </pc:sldChg>
      <pc:sldChg chg="del">
        <pc:chgData name="Jodi Petersen" userId="d6cd67a4-0f26-4e35-a480-6e7732688d8e" providerId="ADAL" clId="{59C8C797-1980-7B4E-B18A-63D52235DB6B}" dt="2024-04-12T13:55:04.073" v="5814" actId="2696"/>
        <pc:sldMkLst>
          <pc:docMk/>
          <pc:sldMk cId="3606551065" sldId="488"/>
        </pc:sldMkLst>
      </pc:sldChg>
      <pc:sldChg chg="del">
        <pc:chgData name="Jodi Petersen" userId="d6cd67a4-0f26-4e35-a480-6e7732688d8e" providerId="ADAL" clId="{59C8C797-1980-7B4E-B18A-63D52235DB6B}" dt="2024-04-12T13:55:05.153" v="5815" actId="2696"/>
        <pc:sldMkLst>
          <pc:docMk/>
          <pc:sldMk cId="1053288517" sldId="489"/>
        </pc:sldMkLst>
      </pc:sldChg>
      <pc:sldChg chg="del">
        <pc:chgData name="Jodi Petersen" userId="d6cd67a4-0f26-4e35-a480-6e7732688d8e" providerId="ADAL" clId="{59C8C797-1980-7B4E-B18A-63D52235DB6B}" dt="2024-04-12T09:54:41.945" v="105" actId="2696"/>
        <pc:sldMkLst>
          <pc:docMk/>
          <pc:sldMk cId="974481391" sldId="490"/>
        </pc:sldMkLst>
      </pc:sldChg>
      <pc:sldChg chg="del">
        <pc:chgData name="Jodi Petersen" userId="d6cd67a4-0f26-4e35-a480-6e7732688d8e" providerId="ADAL" clId="{59C8C797-1980-7B4E-B18A-63D52235DB6B}" dt="2024-04-12T09:54:42.084" v="125" actId="2696"/>
        <pc:sldMkLst>
          <pc:docMk/>
          <pc:sldMk cId="1581313050" sldId="491"/>
        </pc:sldMkLst>
      </pc:sldChg>
      <pc:sldChg chg="del">
        <pc:chgData name="Jodi Petersen" userId="d6cd67a4-0f26-4e35-a480-6e7732688d8e" providerId="ADAL" clId="{59C8C797-1980-7B4E-B18A-63D52235DB6B}" dt="2024-04-12T09:54:42.086" v="127" actId="2696"/>
        <pc:sldMkLst>
          <pc:docMk/>
          <pc:sldMk cId="2778491998" sldId="492"/>
        </pc:sldMkLst>
      </pc:sldChg>
      <pc:sldChg chg="del">
        <pc:chgData name="Jodi Petersen" userId="d6cd67a4-0f26-4e35-a480-6e7732688d8e" providerId="ADAL" clId="{59C8C797-1980-7B4E-B18A-63D52235DB6B}" dt="2024-04-12T09:54:41.954" v="114" actId="2696"/>
        <pc:sldMkLst>
          <pc:docMk/>
          <pc:sldMk cId="3008950815" sldId="493"/>
        </pc:sldMkLst>
      </pc:sldChg>
      <pc:sldChg chg="del">
        <pc:chgData name="Jodi Petersen" userId="d6cd67a4-0f26-4e35-a480-6e7732688d8e" providerId="ADAL" clId="{59C8C797-1980-7B4E-B18A-63D52235DB6B}" dt="2024-04-12T09:54:42.083" v="124" actId="2696"/>
        <pc:sldMkLst>
          <pc:docMk/>
          <pc:sldMk cId="2234210308" sldId="494"/>
        </pc:sldMkLst>
      </pc:sldChg>
      <pc:sldChg chg="del">
        <pc:chgData name="Jodi Petersen" userId="d6cd67a4-0f26-4e35-a480-6e7732688d8e" providerId="ADAL" clId="{59C8C797-1980-7B4E-B18A-63D52235DB6B}" dt="2024-04-12T09:54:42.081" v="121" actId="2696"/>
        <pc:sldMkLst>
          <pc:docMk/>
          <pc:sldMk cId="2211212769" sldId="495"/>
        </pc:sldMkLst>
      </pc:sldChg>
      <pc:sldChg chg="del">
        <pc:chgData name="Jodi Petersen" userId="d6cd67a4-0f26-4e35-a480-6e7732688d8e" providerId="ADAL" clId="{59C8C797-1980-7B4E-B18A-63D52235DB6B}" dt="2024-04-12T09:54:41.952" v="112" actId="2696"/>
        <pc:sldMkLst>
          <pc:docMk/>
          <pc:sldMk cId="2337005800" sldId="496"/>
        </pc:sldMkLst>
      </pc:sldChg>
      <pc:sldChg chg="del">
        <pc:chgData name="Jodi Petersen" userId="d6cd67a4-0f26-4e35-a480-6e7732688d8e" providerId="ADAL" clId="{59C8C797-1980-7B4E-B18A-63D52235DB6B}" dt="2024-04-12T09:54:41.947" v="107" actId="2696"/>
        <pc:sldMkLst>
          <pc:docMk/>
          <pc:sldMk cId="4062713947" sldId="498"/>
        </pc:sldMkLst>
      </pc:sldChg>
      <pc:sldChg chg="del">
        <pc:chgData name="Jodi Petersen" userId="d6cd67a4-0f26-4e35-a480-6e7732688d8e" providerId="ADAL" clId="{59C8C797-1980-7B4E-B18A-63D52235DB6B}" dt="2024-04-12T09:54:42.082" v="122" actId="2696"/>
        <pc:sldMkLst>
          <pc:docMk/>
          <pc:sldMk cId="3799626258" sldId="499"/>
        </pc:sldMkLst>
      </pc:sldChg>
      <pc:sldChg chg="del">
        <pc:chgData name="Jodi Petersen" userId="d6cd67a4-0f26-4e35-a480-6e7732688d8e" providerId="ADAL" clId="{59C8C797-1980-7B4E-B18A-63D52235DB6B}" dt="2024-04-12T09:54:42.073" v="115" actId="2696"/>
        <pc:sldMkLst>
          <pc:docMk/>
          <pc:sldMk cId="4123714602" sldId="500"/>
        </pc:sldMkLst>
      </pc:sldChg>
      <pc:sldChg chg="del">
        <pc:chgData name="Jodi Petersen" userId="d6cd67a4-0f26-4e35-a480-6e7732688d8e" providerId="ADAL" clId="{59C8C797-1980-7B4E-B18A-63D52235DB6B}" dt="2024-04-12T09:54:42.083" v="123" actId="2696"/>
        <pc:sldMkLst>
          <pc:docMk/>
          <pc:sldMk cId="992783045" sldId="501"/>
        </pc:sldMkLst>
      </pc:sldChg>
      <pc:sldChg chg="del">
        <pc:chgData name="Jodi Petersen" userId="d6cd67a4-0f26-4e35-a480-6e7732688d8e" providerId="ADAL" clId="{59C8C797-1980-7B4E-B18A-63D52235DB6B}" dt="2024-04-12T09:54:41.941" v="102" actId="2696"/>
        <pc:sldMkLst>
          <pc:docMk/>
          <pc:sldMk cId="2379426374" sldId="502"/>
        </pc:sldMkLst>
      </pc:sldChg>
      <pc:sldChg chg="addSp delSp modSp new add del mod">
        <pc:chgData name="Jodi Petersen" userId="d6cd67a4-0f26-4e35-a480-6e7732688d8e" providerId="ADAL" clId="{59C8C797-1980-7B4E-B18A-63D52235DB6B}" dt="2024-04-12T10:13:25.561" v="870" actId="2696"/>
        <pc:sldMkLst>
          <pc:docMk/>
          <pc:sldMk cId="1473929920" sldId="504"/>
        </pc:sldMkLst>
        <pc:spChg chg="mod">
          <ac:chgData name="Jodi Petersen" userId="d6cd67a4-0f26-4e35-a480-6e7732688d8e" providerId="ADAL" clId="{59C8C797-1980-7B4E-B18A-63D52235DB6B}" dt="2024-04-12T10:04:07.874" v="548" actId="20577"/>
          <ac:spMkLst>
            <pc:docMk/>
            <pc:sldMk cId="1473929920" sldId="504"/>
            <ac:spMk id="2" creationId="{2581D034-64D7-3359-3D2A-8250A664F111}"/>
          </ac:spMkLst>
        </pc:spChg>
        <pc:spChg chg="del">
          <ac:chgData name="Jodi Petersen" userId="d6cd67a4-0f26-4e35-a480-6e7732688d8e" providerId="ADAL" clId="{59C8C797-1980-7B4E-B18A-63D52235DB6B}" dt="2024-04-12T10:05:30.168" v="549" actId="478"/>
          <ac:spMkLst>
            <pc:docMk/>
            <pc:sldMk cId="1473929920" sldId="504"/>
            <ac:spMk id="3" creationId="{B8B17AB9-FFB5-B268-CE2F-353D86C7ED18}"/>
          </ac:spMkLst>
        </pc:spChg>
        <pc:spChg chg="add mod">
          <ac:chgData name="Jodi Petersen" userId="d6cd67a4-0f26-4e35-a480-6e7732688d8e" providerId="ADAL" clId="{59C8C797-1980-7B4E-B18A-63D52235DB6B}" dt="2024-04-12T10:09:26.534" v="674" actId="1076"/>
          <ac:spMkLst>
            <pc:docMk/>
            <pc:sldMk cId="1473929920" sldId="504"/>
            <ac:spMk id="4" creationId="{21F2F1EF-FAE6-C64E-5995-17B29198FA37}"/>
          </ac:spMkLst>
        </pc:spChg>
        <pc:spChg chg="add mod">
          <ac:chgData name="Jodi Petersen" userId="d6cd67a4-0f26-4e35-a480-6e7732688d8e" providerId="ADAL" clId="{59C8C797-1980-7B4E-B18A-63D52235DB6B}" dt="2024-04-12T10:09:37.085" v="678" actId="1076"/>
          <ac:spMkLst>
            <pc:docMk/>
            <pc:sldMk cId="1473929920" sldId="504"/>
            <ac:spMk id="5" creationId="{5A1D97A0-7BD2-5344-D274-EEA044BE8605}"/>
          </ac:spMkLst>
        </pc:spChg>
        <pc:spChg chg="add mod">
          <ac:chgData name="Jodi Petersen" userId="d6cd67a4-0f26-4e35-a480-6e7732688d8e" providerId="ADAL" clId="{59C8C797-1980-7B4E-B18A-63D52235DB6B}" dt="2024-04-12T10:09:50.302" v="682" actId="1076"/>
          <ac:spMkLst>
            <pc:docMk/>
            <pc:sldMk cId="1473929920" sldId="504"/>
            <ac:spMk id="8" creationId="{B1230B33-87D4-DF46-8719-FA193BB499A9}"/>
          </ac:spMkLst>
        </pc:spChg>
        <pc:cxnChg chg="add mod">
          <ac:chgData name="Jodi Petersen" userId="d6cd67a4-0f26-4e35-a480-6e7732688d8e" providerId="ADAL" clId="{59C8C797-1980-7B4E-B18A-63D52235DB6B}" dt="2024-04-12T10:09:34.667" v="677" actId="1076"/>
          <ac:cxnSpMkLst>
            <pc:docMk/>
            <pc:sldMk cId="1473929920" sldId="504"/>
            <ac:cxnSpMk id="7" creationId="{F1246CF7-3859-A93D-CDEB-416CDF753B05}"/>
          </ac:cxnSpMkLst>
        </pc:cxnChg>
      </pc:sldChg>
      <pc:sldChg chg="del">
        <pc:chgData name="Jodi Petersen" userId="d6cd67a4-0f26-4e35-a480-6e7732688d8e" providerId="ADAL" clId="{59C8C797-1980-7B4E-B18A-63D52235DB6B}" dt="2024-04-12T09:54:42.076" v="118" actId="2696"/>
        <pc:sldMkLst>
          <pc:docMk/>
          <pc:sldMk cId="2816092686" sldId="504"/>
        </pc:sldMkLst>
      </pc:sldChg>
      <pc:sldChg chg="modSp new mod">
        <pc:chgData name="Jodi Petersen" userId="d6cd67a4-0f26-4e35-a480-6e7732688d8e" providerId="ADAL" clId="{59C8C797-1980-7B4E-B18A-63D52235DB6B}" dt="2024-04-12T10:03:45.870" v="497" actId="20577"/>
        <pc:sldMkLst>
          <pc:docMk/>
          <pc:sldMk cId="116834547" sldId="505"/>
        </pc:sldMkLst>
        <pc:spChg chg="mod">
          <ac:chgData name="Jodi Petersen" userId="d6cd67a4-0f26-4e35-a480-6e7732688d8e" providerId="ADAL" clId="{59C8C797-1980-7B4E-B18A-63D52235DB6B}" dt="2024-04-12T10:01:10.536" v="213" actId="20577"/>
          <ac:spMkLst>
            <pc:docMk/>
            <pc:sldMk cId="116834547" sldId="505"/>
            <ac:spMk id="2" creationId="{DCBBBD48-F098-B51A-2585-ABA01D63C029}"/>
          </ac:spMkLst>
        </pc:spChg>
        <pc:spChg chg="mod">
          <ac:chgData name="Jodi Petersen" userId="d6cd67a4-0f26-4e35-a480-6e7732688d8e" providerId="ADAL" clId="{59C8C797-1980-7B4E-B18A-63D52235DB6B}" dt="2024-04-12T10:03:45.870" v="497" actId="20577"/>
          <ac:spMkLst>
            <pc:docMk/>
            <pc:sldMk cId="116834547" sldId="505"/>
            <ac:spMk id="3" creationId="{C23C47BF-B0AD-8A3C-31F9-A64EC8F37F96}"/>
          </ac:spMkLst>
        </pc:spChg>
      </pc:sldChg>
      <pc:sldChg chg="del">
        <pc:chgData name="Jodi Petersen" userId="d6cd67a4-0f26-4e35-a480-6e7732688d8e" providerId="ADAL" clId="{59C8C797-1980-7B4E-B18A-63D52235DB6B}" dt="2024-04-12T09:54:41.943" v="103" actId="2696"/>
        <pc:sldMkLst>
          <pc:docMk/>
          <pc:sldMk cId="4268116780" sldId="505"/>
        </pc:sldMkLst>
      </pc:sldChg>
      <pc:sldChg chg="delSp modSp add mod modAnim">
        <pc:chgData name="Jodi Petersen" userId="d6cd67a4-0f26-4e35-a480-6e7732688d8e" providerId="ADAL" clId="{59C8C797-1980-7B4E-B18A-63D52235DB6B}" dt="2024-04-12T10:20:15.329" v="1004"/>
        <pc:sldMkLst>
          <pc:docMk/>
          <pc:sldMk cId="92485334" sldId="506"/>
        </pc:sldMkLst>
        <pc:spChg chg="mod">
          <ac:chgData name="Jodi Petersen" userId="d6cd67a4-0f26-4e35-a480-6e7732688d8e" providerId="ADAL" clId="{59C8C797-1980-7B4E-B18A-63D52235DB6B}" dt="2024-04-12T10:13:55.742" v="899" actId="207"/>
          <ac:spMkLst>
            <pc:docMk/>
            <pc:sldMk cId="92485334" sldId="506"/>
            <ac:spMk id="4" creationId="{21F2F1EF-FAE6-C64E-5995-17B29198FA37}"/>
          </ac:spMkLst>
        </pc:spChg>
        <pc:spChg chg="mod">
          <ac:chgData name="Jodi Petersen" userId="d6cd67a4-0f26-4e35-a480-6e7732688d8e" providerId="ADAL" clId="{59C8C797-1980-7B4E-B18A-63D52235DB6B}" dt="2024-04-12T10:14:06.970" v="901" actId="207"/>
          <ac:spMkLst>
            <pc:docMk/>
            <pc:sldMk cId="92485334" sldId="506"/>
            <ac:spMk id="5" creationId="{5A1D97A0-7BD2-5344-D274-EEA044BE8605}"/>
          </ac:spMkLst>
        </pc:spChg>
        <pc:spChg chg="del mod">
          <ac:chgData name="Jodi Petersen" userId="d6cd67a4-0f26-4e35-a480-6e7732688d8e" providerId="ADAL" clId="{59C8C797-1980-7B4E-B18A-63D52235DB6B}" dt="2024-04-12T10:13:10.479" v="865" actId="478"/>
          <ac:spMkLst>
            <pc:docMk/>
            <pc:sldMk cId="92485334" sldId="506"/>
            <ac:spMk id="8" creationId="{B1230B33-87D4-DF46-8719-FA193BB499A9}"/>
          </ac:spMkLst>
        </pc:spChg>
        <pc:cxnChg chg="mod">
          <ac:chgData name="Jodi Petersen" userId="d6cd67a4-0f26-4e35-a480-6e7732688d8e" providerId="ADAL" clId="{59C8C797-1980-7B4E-B18A-63D52235DB6B}" dt="2024-04-12T10:12:51.998" v="861" actId="14100"/>
          <ac:cxnSpMkLst>
            <pc:docMk/>
            <pc:sldMk cId="92485334" sldId="506"/>
            <ac:cxnSpMk id="7" creationId="{F1246CF7-3859-A93D-CDEB-416CDF753B05}"/>
          </ac:cxnSpMkLst>
        </pc:cxnChg>
      </pc:sldChg>
      <pc:sldChg chg="del">
        <pc:chgData name="Jodi Petersen" userId="d6cd67a4-0f26-4e35-a480-6e7732688d8e" providerId="ADAL" clId="{59C8C797-1980-7B4E-B18A-63D52235DB6B}" dt="2024-04-12T09:54:41.949" v="110" actId="2696"/>
        <pc:sldMkLst>
          <pc:docMk/>
          <pc:sldMk cId="3222057156" sldId="506"/>
        </pc:sldMkLst>
      </pc:sldChg>
      <pc:sldChg chg="del">
        <pc:chgData name="Jodi Petersen" userId="d6cd67a4-0f26-4e35-a480-6e7732688d8e" providerId="ADAL" clId="{59C8C797-1980-7B4E-B18A-63D52235DB6B}" dt="2024-04-12T09:54:41.946" v="106" actId="2696"/>
        <pc:sldMkLst>
          <pc:docMk/>
          <pc:sldMk cId="3226769545" sldId="507"/>
        </pc:sldMkLst>
      </pc:sldChg>
      <pc:sldChg chg="addSp modSp add del">
        <pc:chgData name="Jodi Petersen" userId="d6cd67a4-0f26-4e35-a480-6e7732688d8e" providerId="ADAL" clId="{59C8C797-1980-7B4E-B18A-63D52235DB6B}" dt="2024-04-12T10:14:25.429" v="902" actId="2696"/>
        <pc:sldMkLst>
          <pc:docMk/>
          <pc:sldMk cId="3350366001" sldId="507"/>
        </pc:sldMkLst>
        <pc:spChg chg="add mod">
          <ac:chgData name="Jodi Petersen" userId="d6cd67a4-0f26-4e35-a480-6e7732688d8e" providerId="ADAL" clId="{59C8C797-1980-7B4E-B18A-63D52235DB6B}" dt="2024-04-12T10:13:23.375" v="869"/>
          <ac:spMkLst>
            <pc:docMk/>
            <pc:sldMk cId="3350366001" sldId="507"/>
            <ac:spMk id="3" creationId="{42FFC264-3F9C-7580-CAB3-F0A2F79FD34B}"/>
          </ac:spMkLst>
        </pc:spChg>
      </pc:sldChg>
      <pc:sldChg chg="addSp delSp modSp add mod">
        <pc:chgData name="Jodi Petersen" userId="d6cd67a4-0f26-4e35-a480-6e7732688d8e" providerId="ADAL" clId="{59C8C797-1980-7B4E-B18A-63D52235DB6B}" dt="2024-04-12T10:16:38.936" v="991" actId="1076"/>
        <pc:sldMkLst>
          <pc:docMk/>
          <pc:sldMk cId="3953130243" sldId="507"/>
        </pc:sldMkLst>
        <pc:spChg chg="add del mod">
          <ac:chgData name="Jodi Petersen" userId="d6cd67a4-0f26-4e35-a480-6e7732688d8e" providerId="ADAL" clId="{59C8C797-1980-7B4E-B18A-63D52235DB6B}" dt="2024-04-12T10:16:09.115" v="974" actId="478"/>
          <ac:spMkLst>
            <pc:docMk/>
            <pc:sldMk cId="3953130243" sldId="507"/>
            <ac:spMk id="3" creationId="{996F6FA7-9F35-D470-CA15-4D3F8971D441}"/>
          </ac:spMkLst>
        </pc:spChg>
        <pc:spChg chg="mod">
          <ac:chgData name="Jodi Petersen" userId="d6cd67a4-0f26-4e35-a480-6e7732688d8e" providerId="ADAL" clId="{59C8C797-1980-7B4E-B18A-63D52235DB6B}" dt="2024-04-12T10:14:36.120" v="921" actId="20577"/>
          <ac:spMkLst>
            <pc:docMk/>
            <pc:sldMk cId="3953130243" sldId="507"/>
            <ac:spMk id="4" creationId="{21F2F1EF-FAE6-C64E-5995-17B29198FA37}"/>
          </ac:spMkLst>
        </pc:spChg>
        <pc:spChg chg="mod">
          <ac:chgData name="Jodi Petersen" userId="d6cd67a4-0f26-4e35-a480-6e7732688d8e" providerId="ADAL" clId="{59C8C797-1980-7B4E-B18A-63D52235DB6B}" dt="2024-04-12T10:14:54.532" v="944" actId="20577"/>
          <ac:spMkLst>
            <pc:docMk/>
            <pc:sldMk cId="3953130243" sldId="507"/>
            <ac:spMk id="5" creationId="{5A1D97A0-7BD2-5344-D274-EEA044BE8605}"/>
          </ac:spMkLst>
        </pc:spChg>
        <pc:spChg chg="add mod">
          <ac:chgData name="Jodi Petersen" userId="d6cd67a4-0f26-4e35-a480-6e7732688d8e" providerId="ADAL" clId="{59C8C797-1980-7B4E-B18A-63D52235DB6B}" dt="2024-04-12T10:16:38.936" v="991" actId="1076"/>
          <ac:spMkLst>
            <pc:docMk/>
            <pc:sldMk cId="3953130243" sldId="507"/>
            <ac:spMk id="6" creationId="{5E9EF688-1411-0DD6-C0FA-AA5B390F3807}"/>
          </ac:spMkLst>
        </pc:spChg>
      </pc:sldChg>
      <pc:sldChg chg="modSp add mod">
        <pc:chgData name="Jodi Petersen" userId="d6cd67a4-0f26-4e35-a480-6e7732688d8e" providerId="ADAL" clId="{59C8C797-1980-7B4E-B18A-63D52235DB6B}" dt="2024-04-12T10:21:14.266" v="1009" actId="1076"/>
        <pc:sldMkLst>
          <pc:docMk/>
          <pc:sldMk cId="1056136096" sldId="508"/>
        </pc:sldMkLst>
        <pc:cxnChg chg="mod">
          <ac:chgData name="Jodi Petersen" userId="d6cd67a4-0f26-4e35-a480-6e7732688d8e" providerId="ADAL" clId="{59C8C797-1980-7B4E-B18A-63D52235DB6B}" dt="2024-04-12T10:21:14.266" v="1009" actId="1076"/>
          <ac:cxnSpMkLst>
            <pc:docMk/>
            <pc:sldMk cId="1056136096" sldId="508"/>
            <ac:cxnSpMk id="7" creationId="{F1246CF7-3859-A93D-CDEB-416CDF753B05}"/>
          </ac:cxnSpMkLst>
        </pc:cxnChg>
      </pc:sldChg>
      <pc:sldChg chg="addSp delSp modSp new mod">
        <pc:chgData name="Jodi Petersen" userId="d6cd67a4-0f26-4e35-a480-6e7732688d8e" providerId="ADAL" clId="{59C8C797-1980-7B4E-B18A-63D52235DB6B}" dt="2024-04-12T10:29:24.785" v="1554" actId="14100"/>
        <pc:sldMkLst>
          <pc:docMk/>
          <pc:sldMk cId="3863209114" sldId="509"/>
        </pc:sldMkLst>
        <pc:spChg chg="del">
          <ac:chgData name="Jodi Petersen" userId="d6cd67a4-0f26-4e35-a480-6e7732688d8e" providerId="ADAL" clId="{59C8C797-1980-7B4E-B18A-63D52235DB6B}" dt="2024-04-12T10:21:52.352" v="1014" actId="478"/>
          <ac:spMkLst>
            <pc:docMk/>
            <pc:sldMk cId="3863209114" sldId="509"/>
            <ac:spMk id="2" creationId="{E1FF0876-8299-2E77-E696-2CE107039475}"/>
          </ac:spMkLst>
        </pc:spChg>
        <pc:spChg chg="mod">
          <ac:chgData name="Jodi Petersen" userId="d6cd67a4-0f26-4e35-a480-6e7732688d8e" providerId="ADAL" clId="{59C8C797-1980-7B4E-B18A-63D52235DB6B}" dt="2024-04-12T10:29:24.785" v="1554" actId="14100"/>
          <ac:spMkLst>
            <pc:docMk/>
            <pc:sldMk cId="3863209114" sldId="509"/>
            <ac:spMk id="3" creationId="{135B4E21-3753-D51B-2A0E-7089D18F9E4D}"/>
          </ac:spMkLst>
        </pc:spChg>
        <pc:spChg chg="add mod">
          <ac:chgData name="Jodi Petersen" userId="d6cd67a4-0f26-4e35-a480-6e7732688d8e" providerId="ADAL" clId="{59C8C797-1980-7B4E-B18A-63D52235DB6B}" dt="2024-04-12T10:21:50.125" v="1013"/>
          <ac:spMkLst>
            <pc:docMk/>
            <pc:sldMk cId="3863209114" sldId="509"/>
            <ac:spMk id="4" creationId="{2A82CE38-0606-519A-7813-06AFB880D982}"/>
          </ac:spMkLst>
        </pc:spChg>
      </pc:sldChg>
      <pc:sldChg chg="add del">
        <pc:chgData name="Jodi Petersen" userId="d6cd67a4-0f26-4e35-a480-6e7732688d8e" providerId="ADAL" clId="{59C8C797-1980-7B4E-B18A-63D52235DB6B}" dt="2024-04-12T10:21:44.161" v="1012"/>
        <pc:sldMkLst>
          <pc:docMk/>
          <pc:sldMk cId="2783575689" sldId="510"/>
        </pc:sldMkLst>
      </pc:sldChg>
      <pc:sldChg chg="addSp modSp new mod setBg modNotesTx">
        <pc:chgData name="Jodi Petersen" userId="d6cd67a4-0f26-4e35-a480-6e7732688d8e" providerId="ADAL" clId="{59C8C797-1980-7B4E-B18A-63D52235DB6B}" dt="2024-04-12T13:22:10.740" v="3539" actId="14100"/>
        <pc:sldMkLst>
          <pc:docMk/>
          <pc:sldMk cId="2827435437" sldId="510"/>
        </pc:sldMkLst>
        <pc:spChg chg="mod">
          <ac:chgData name="Jodi Petersen" userId="d6cd67a4-0f26-4e35-a480-6e7732688d8e" providerId="ADAL" clId="{59C8C797-1980-7B4E-B18A-63D52235DB6B}" dt="2024-04-12T13:22:04.455" v="3536" actId="14100"/>
          <ac:spMkLst>
            <pc:docMk/>
            <pc:sldMk cId="2827435437" sldId="510"/>
            <ac:spMk id="2" creationId="{8FA48D26-D017-A65A-9BEF-7730EE372959}"/>
          </ac:spMkLst>
        </pc:spChg>
        <pc:spChg chg="mod">
          <ac:chgData name="Jodi Petersen" userId="d6cd67a4-0f26-4e35-a480-6e7732688d8e" providerId="ADAL" clId="{59C8C797-1980-7B4E-B18A-63D52235DB6B}" dt="2024-04-12T13:22:10.740" v="3539" actId="14100"/>
          <ac:spMkLst>
            <pc:docMk/>
            <pc:sldMk cId="2827435437" sldId="510"/>
            <ac:spMk id="3" creationId="{A041C2D6-EB09-F6FA-4CAF-8155B5D1834A}"/>
          </ac:spMkLst>
        </pc:spChg>
        <pc:spChg chg="add">
          <ac:chgData name="Jodi Petersen" userId="d6cd67a4-0f26-4e35-a480-6e7732688d8e" providerId="ADAL" clId="{59C8C797-1980-7B4E-B18A-63D52235DB6B}" dt="2024-04-12T13:22:00.176" v="3534" actId="26606"/>
          <ac:spMkLst>
            <pc:docMk/>
            <pc:sldMk cId="2827435437" sldId="510"/>
            <ac:spMk id="4103" creationId="{8CD557CE-2AB8-44E1-AABA-A21D2274F34E}"/>
          </ac:spMkLst>
        </pc:spChg>
        <pc:spChg chg="add">
          <ac:chgData name="Jodi Petersen" userId="d6cd67a4-0f26-4e35-a480-6e7732688d8e" providerId="ADAL" clId="{59C8C797-1980-7B4E-B18A-63D52235DB6B}" dt="2024-04-12T13:22:00.176" v="3534" actId="26606"/>
          <ac:spMkLst>
            <pc:docMk/>
            <pc:sldMk cId="2827435437" sldId="510"/>
            <ac:spMk id="4109" creationId="{3CCA9FB2-FFC7-4B6D-8E30-9D2CC14E7D24}"/>
          </ac:spMkLst>
        </pc:spChg>
        <pc:spChg chg="add">
          <ac:chgData name="Jodi Petersen" userId="d6cd67a4-0f26-4e35-a480-6e7732688d8e" providerId="ADAL" clId="{59C8C797-1980-7B4E-B18A-63D52235DB6B}" dt="2024-04-12T13:22:00.176" v="3534" actId="26606"/>
          <ac:spMkLst>
            <pc:docMk/>
            <pc:sldMk cId="2827435437" sldId="510"/>
            <ac:spMk id="4111" creationId="{3CF6D6F6-E7F9-4521-BD22-74A61D8ED84D}"/>
          </ac:spMkLst>
        </pc:spChg>
        <pc:spChg chg="add">
          <ac:chgData name="Jodi Petersen" userId="d6cd67a4-0f26-4e35-a480-6e7732688d8e" providerId="ADAL" clId="{59C8C797-1980-7B4E-B18A-63D52235DB6B}" dt="2024-04-12T13:22:00.176" v="3534" actId="26606"/>
          <ac:spMkLst>
            <pc:docMk/>
            <pc:sldMk cId="2827435437" sldId="510"/>
            <ac:spMk id="4113" creationId="{1B566E74-1425-46AC-885D-D2DAEE365F60}"/>
          </ac:spMkLst>
        </pc:spChg>
        <pc:spChg chg="add">
          <ac:chgData name="Jodi Petersen" userId="d6cd67a4-0f26-4e35-a480-6e7732688d8e" providerId="ADAL" clId="{59C8C797-1980-7B4E-B18A-63D52235DB6B}" dt="2024-04-12T13:22:00.176" v="3534" actId="26606"/>
          <ac:spMkLst>
            <pc:docMk/>
            <pc:sldMk cId="2827435437" sldId="510"/>
            <ac:spMk id="4115" creationId="{06858379-D070-40E4-8A3D-F29E90C5C7C3}"/>
          </ac:spMkLst>
        </pc:spChg>
        <pc:picChg chg="add mod">
          <ac:chgData name="Jodi Petersen" userId="d6cd67a4-0f26-4e35-a480-6e7732688d8e" providerId="ADAL" clId="{59C8C797-1980-7B4E-B18A-63D52235DB6B}" dt="2024-04-12T13:22:08.471" v="3538" actId="1076"/>
          <ac:picMkLst>
            <pc:docMk/>
            <pc:sldMk cId="2827435437" sldId="510"/>
            <ac:picMk id="4098" creationId="{3E18BD4C-227C-031A-0FC1-929EA330E900}"/>
          </ac:picMkLst>
        </pc:picChg>
        <pc:picChg chg="add">
          <ac:chgData name="Jodi Petersen" userId="d6cd67a4-0f26-4e35-a480-6e7732688d8e" providerId="ADAL" clId="{59C8C797-1980-7B4E-B18A-63D52235DB6B}" dt="2024-04-12T13:22:00.176" v="3534" actId="26606"/>
          <ac:picMkLst>
            <pc:docMk/>
            <pc:sldMk cId="2827435437" sldId="510"/>
            <ac:picMk id="4105" creationId="{58DCB6E5-A344-4A17-A353-EC4D71E6C46B}"/>
          </ac:picMkLst>
        </pc:picChg>
        <pc:picChg chg="add">
          <ac:chgData name="Jodi Petersen" userId="d6cd67a4-0f26-4e35-a480-6e7732688d8e" providerId="ADAL" clId="{59C8C797-1980-7B4E-B18A-63D52235DB6B}" dt="2024-04-12T13:22:00.176" v="3534" actId="26606"/>
          <ac:picMkLst>
            <pc:docMk/>
            <pc:sldMk cId="2827435437" sldId="510"/>
            <ac:picMk id="4107" creationId="{4D82F4F2-6117-4CCD-94A7-4AFD603EC3C6}"/>
          </ac:picMkLst>
        </pc:picChg>
      </pc:sldChg>
      <pc:sldChg chg="addSp new ord">
        <pc:chgData name="Jodi Petersen" userId="d6cd67a4-0f26-4e35-a480-6e7732688d8e" providerId="ADAL" clId="{59C8C797-1980-7B4E-B18A-63D52235DB6B}" dt="2024-04-12T10:51:22.814" v="2070" actId="20578"/>
        <pc:sldMkLst>
          <pc:docMk/>
          <pc:sldMk cId="641553058" sldId="511"/>
        </pc:sldMkLst>
        <pc:picChg chg="add">
          <ac:chgData name="Jodi Petersen" userId="d6cd67a4-0f26-4e35-a480-6e7732688d8e" providerId="ADAL" clId="{59C8C797-1980-7B4E-B18A-63D52235DB6B}" dt="2024-04-12T10:35:37.630" v="1758"/>
          <ac:picMkLst>
            <pc:docMk/>
            <pc:sldMk cId="641553058" sldId="511"/>
            <ac:picMk id="1026" creationId="{5DAC6821-D4CA-B412-FE89-B385920AE10D}"/>
          </ac:picMkLst>
        </pc:picChg>
      </pc:sldChg>
      <pc:sldChg chg="modSp new mod">
        <pc:chgData name="Jodi Petersen" userId="d6cd67a4-0f26-4e35-a480-6e7732688d8e" providerId="ADAL" clId="{59C8C797-1980-7B4E-B18A-63D52235DB6B}" dt="2024-04-12T10:37:16.035" v="1817" actId="108"/>
        <pc:sldMkLst>
          <pc:docMk/>
          <pc:sldMk cId="4164885402" sldId="512"/>
        </pc:sldMkLst>
        <pc:spChg chg="mod">
          <ac:chgData name="Jodi Petersen" userId="d6cd67a4-0f26-4e35-a480-6e7732688d8e" providerId="ADAL" clId="{59C8C797-1980-7B4E-B18A-63D52235DB6B}" dt="2024-04-12T10:36:40.254" v="1787" actId="20577"/>
          <ac:spMkLst>
            <pc:docMk/>
            <pc:sldMk cId="4164885402" sldId="512"/>
            <ac:spMk id="2" creationId="{4A605D57-13D2-DD09-7494-7254515B4119}"/>
          </ac:spMkLst>
        </pc:spChg>
        <pc:spChg chg="mod">
          <ac:chgData name="Jodi Petersen" userId="d6cd67a4-0f26-4e35-a480-6e7732688d8e" providerId="ADAL" clId="{59C8C797-1980-7B4E-B18A-63D52235DB6B}" dt="2024-04-12T10:37:16.035" v="1817" actId="108"/>
          <ac:spMkLst>
            <pc:docMk/>
            <pc:sldMk cId="4164885402" sldId="512"/>
            <ac:spMk id="3" creationId="{0FF1B4CE-02A4-D8EB-3D33-8442E0BEA788}"/>
          </ac:spMkLst>
        </pc:spChg>
      </pc:sldChg>
      <pc:sldChg chg="addSp new ord">
        <pc:chgData name="Jodi Petersen" userId="d6cd67a4-0f26-4e35-a480-6e7732688d8e" providerId="ADAL" clId="{59C8C797-1980-7B4E-B18A-63D52235DB6B}" dt="2024-04-12T10:53:05.372" v="2071" actId="20578"/>
        <pc:sldMkLst>
          <pc:docMk/>
          <pc:sldMk cId="2106434193" sldId="513"/>
        </pc:sldMkLst>
        <pc:picChg chg="add">
          <ac:chgData name="Jodi Petersen" userId="d6cd67a4-0f26-4e35-a480-6e7732688d8e" providerId="ADAL" clId="{59C8C797-1980-7B4E-B18A-63D52235DB6B}" dt="2024-04-12T10:37:45.318" v="1819"/>
          <ac:picMkLst>
            <pc:docMk/>
            <pc:sldMk cId="2106434193" sldId="513"/>
            <ac:picMk id="2050" creationId="{FEF3B28D-8456-F7A6-6C7F-5FD862DFC4B4}"/>
          </ac:picMkLst>
        </pc:picChg>
      </pc:sldChg>
      <pc:sldChg chg="modSp new mod">
        <pc:chgData name="Jodi Petersen" userId="d6cd67a4-0f26-4e35-a480-6e7732688d8e" providerId="ADAL" clId="{59C8C797-1980-7B4E-B18A-63D52235DB6B}" dt="2024-04-12T13:55:36.970" v="5851" actId="20577"/>
        <pc:sldMkLst>
          <pc:docMk/>
          <pc:sldMk cId="57147572" sldId="514"/>
        </pc:sldMkLst>
        <pc:spChg chg="mod">
          <ac:chgData name="Jodi Petersen" userId="d6cd67a4-0f26-4e35-a480-6e7732688d8e" providerId="ADAL" clId="{59C8C797-1980-7B4E-B18A-63D52235DB6B}" dt="2024-04-12T10:43:46.026" v="2006" actId="20577"/>
          <ac:spMkLst>
            <pc:docMk/>
            <pc:sldMk cId="57147572" sldId="514"/>
            <ac:spMk id="2" creationId="{1954626E-8D79-DB8C-D0AE-E84389934CFB}"/>
          </ac:spMkLst>
        </pc:spChg>
        <pc:spChg chg="mod">
          <ac:chgData name="Jodi Petersen" userId="d6cd67a4-0f26-4e35-a480-6e7732688d8e" providerId="ADAL" clId="{59C8C797-1980-7B4E-B18A-63D52235DB6B}" dt="2024-04-12T13:55:36.970" v="5851" actId="20577"/>
          <ac:spMkLst>
            <pc:docMk/>
            <pc:sldMk cId="57147572" sldId="514"/>
            <ac:spMk id="3" creationId="{27D32819-C3EB-6102-ECCC-F2A19D0AD61D}"/>
          </ac:spMkLst>
        </pc:spChg>
      </pc:sldChg>
      <pc:sldChg chg="modSp new mod">
        <pc:chgData name="Jodi Petersen" userId="d6cd67a4-0f26-4e35-a480-6e7732688d8e" providerId="ADAL" clId="{59C8C797-1980-7B4E-B18A-63D52235DB6B}" dt="2024-04-12T11:00:56.917" v="2544" actId="27636"/>
        <pc:sldMkLst>
          <pc:docMk/>
          <pc:sldMk cId="3618675113" sldId="515"/>
        </pc:sldMkLst>
        <pc:spChg chg="mod">
          <ac:chgData name="Jodi Petersen" userId="d6cd67a4-0f26-4e35-a480-6e7732688d8e" providerId="ADAL" clId="{59C8C797-1980-7B4E-B18A-63D52235DB6B}" dt="2024-04-12T10:56:57.772" v="2405" actId="20577"/>
          <ac:spMkLst>
            <pc:docMk/>
            <pc:sldMk cId="3618675113" sldId="515"/>
            <ac:spMk id="2" creationId="{348D7AB3-7E6D-3533-9FB1-992BF287F62A}"/>
          </ac:spMkLst>
        </pc:spChg>
        <pc:spChg chg="mod">
          <ac:chgData name="Jodi Petersen" userId="d6cd67a4-0f26-4e35-a480-6e7732688d8e" providerId="ADAL" clId="{59C8C797-1980-7B4E-B18A-63D52235DB6B}" dt="2024-04-12T11:00:56.917" v="2544" actId="27636"/>
          <ac:spMkLst>
            <pc:docMk/>
            <pc:sldMk cId="3618675113" sldId="515"/>
            <ac:spMk id="3" creationId="{5A689D37-06DB-7147-127C-06FBB97F49A2}"/>
          </ac:spMkLst>
        </pc:spChg>
      </pc:sldChg>
      <pc:sldChg chg="modSp add mod">
        <pc:chgData name="Jodi Petersen" userId="d6cd67a4-0f26-4e35-a480-6e7732688d8e" providerId="ADAL" clId="{59C8C797-1980-7B4E-B18A-63D52235DB6B}" dt="2024-04-12T10:59:00.294" v="2542" actId="20577"/>
        <pc:sldMkLst>
          <pc:docMk/>
          <pc:sldMk cId="1676119169" sldId="516"/>
        </pc:sldMkLst>
        <pc:spChg chg="mod">
          <ac:chgData name="Jodi Petersen" userId="d6cd67a4-0f26-4e35-a480-6e7732688d8e" providerId="ADAL" clId="{59C8C797-1980-7B4E-B18A-63D52235DB6B}" dt="2024-04-12T10:59:00.294" v="2542" actId="20577"/>
          <ac:spMkLst>
            <pc:docMk/>
            <pc:sldMk cId="1676119169" sldId="516"/>
            <ac:spMk id="3" creationId="{5A689D37-06DB-7147-127C-06FBB97F49A2}"/>
          </ac:spMkLst>
        </pc:spChg>
      </pc:sldChg>
      <pc:sldChg chg="modSp new mod">
        <pc:chgData name="Jodi Petersen" userId="d6cd67a4-0f26-4e35-a480-6e7732688d8e" providerId="ADAL" clId="{59C8C797-1980-7B4E-B18A-63D52235DB6B}" dt="2024-04-12T13:17:19.964" v="2797" actId="20577"/>
        <pc:sldMkLst>
          <pc:docMk/>
          <pc:sldMk cId="749297002" sldId="517"/>
        </pc:sldMkLst>
        <pc:spChg chg="mod">
          <ac:chgData name="Jodi Petersen" userId="d6cd67a4-0f26-4e35-a480-6e7732688d8e" providerId="ADAL" clId="{59C8C797-1980-7B4E-B18A-63D52235DB6B}" dt="2024-04-12T11:19:21.286" v="2592" actId="20577"/>
          <ac:spMkLst>
            <pc:docMk/>
            <pc:sldMk cId="749297002" sldId="517"/>
            <ac:spMk id="2" creationId="{A47B9421-C3C8-F3BF-1D91-1D56F1DEFCA8}"/>
          </ac:spMkLst>
        </pc:spChg>
        <pc:spChg chg="mod">
          <ac:chgData name="Jodi Petersen" userId="d6cd67a4-0f26-4e35-a480-6e7732688d8e" providerId="ADAL" clId="{59C8C797-1980-7B4E-B18A-63D52235DB6B}" dt="2024-04-12T13:17:19.964" v="2797" actId="20577"/>
          <ac:spMkLst>
            <pc:docMk/>
            <pc:sldMk cId="749297002" sldId="517"/>
            <ac:spMk id="3" creationId="{C8404D66-B3D3-3AA7-CD8B-4C4D5D83BC33}"/>
          </ac:spMkLst>
        </pc:spChg>
      </pc:sldChg>
      <pc:sldChg chg="modSp new mod">
        <pc:chgData name="Jodi Petersen" userId="d6cd67a4-0f26-4e35-a480-6e7732688d8e" providerId="ADAL" clId="{59C8C797-1980-7B4E-B18A-63D52235DB6B}" dt="2024-04-12T13:19:16.268" v="3194" actId="20577"/>
        <pc:sldMkLst>
          <pc:docMk/>
          <pc:sldMk cId="1998040615" sldId="518"/>
        </pc:sldMkLst>
        <pc:spChg chg="mod">
          <ac:chgData name="Jodi Petersen" userId="d6cd67a4-0f26-4e35-a480-6e7732688d8e" providerId="ADAL" clId="{59C8C797-1980-7B4E-B18A-63D52235DB6B}" dt="2024-04-12T13:17:41.272" v="2860" actId="20577"/>
          <ac:spMkLst>
            <pc:docMk/>
            <pc:sldMk cId="1998040615" sldId="518"/>
            <ac:spMk id="2" creationId="{4CE23901-C87C-C02A-068C-9B733E3DF41B}"/>
          </ac:spMkLst>
        </pc:spChg>
        <pc:spChg chg="mod">
          <ac:chgData name="Jodi Petersen" userId="d6cd67a4-0f26-4e35-a480-6e7732688d8e" providerId="ADAL" clId="{59C8C797-1980-7B4E-B18A-63D52235DB6B}" dt="2024-04-12T13:19:16.268" v="3194" actId="20577"/>
          <ac:spMkLst>
            <pc:docMk/>
            <pc:sldMk cId="1998040615" sldId="518"/>
            <ac:spMk id="3" creationId="{E10C880D-56F4-A5E0-7A72-7420FB7BCC88}"/>
          </ac:spMkLst>
        </pc:spChg>
      </pc:sldChg>
      <pc:sldChg chg="addSp modSp new mod setBg">
        <pc:chgData name="Jodi Petersen" userId="d6cd67a4-0f26-4e35-a480-6e7732688d8e" providerId="ADAL" clId="{59C8C797-1980-7B4E-B18A-63D52235DB6B}" dt="2024-04-12T13:21:37.509" v="3531" actId="404"/>
        <pc:sldMkLst>
          <pc:docMk/>
          <pc:sldMk cId="63202720" sldId="519"/>
        </pc:sldMkLst>
        <pc:spChg chg="mod">
          <ac:chgData name="Jodi Petersen" userId="d6cd67a4-0f26-4e35-a480-6e7732688d8e" providerId="ADAL" clId="{59C8C797-1980-7B4E-B18A-63D52235DB6B}" dt="2024-04-12T13:21:19.786" v="3522" actId="14100"/>
          <ac:spMkLst>
            <pc:docMk/>
            <pc:sldMk cId="63202720" sldId="519"/>
            <ac:spMk id="2" creationId="{164A179B-25D1-18F8-20C8-563686444792}"/>
          </ac:spMkLst>
        </pc:spChg>
        <pc:spChg chg="mod">
          <ac:chgData name="Jodi Petersen" userId="d6cd67a4-0f26-4e35-a480-6e7732688d8e" providerId="ADAL" clId="{59C8C797-1980-7B4E-B18A-63D52235DB6B}" dt="2024-04-12T13:21:37.509" v="3531" actId="404"/>
          <ac:spMkLst>
            <pc:docMk/>
            <pc:sldMk cId="63202720" sldId="519"/>
            <ac:spMk id="3" creationId="{59C4F2D1-3D51-3B10-7794-DD1EF4BB5B1E}"/>
          </ac:spMkLst>
        </pc:spChg>
        <pc:spChg chg="add">
          <ac:chgData name="Jodi Petersen" userId="d6cd67a4-0f26-4e35-a480-6e7732688d8e" providerId="ADAL" clId="{59C8C797-1980-7B4E-B18A-63D52235DB6B}" dt="2024-04-12T13:21:10.252" v="3520" actId="26606"/>
          <ac:spMkLst>
            <pc:docMk/>
            <pc:sldMk cId="63202720" sldId="519"/>
            <ac:spMk id="3079" creationId="{8CD557CE-2AB8-44E1-AABA-A21D2274F34E}"/>
          </ac:spMkLst>
        </pc:spChg>
        <pc:spChg chg="add">
          <ac:chgData name="Jodi Petersen" userId="d6cd67a4-0f26-4e35-a480-6e7732688d8e" providerId="ADAL" clId="{59C8C797-1980-7B4E-B18A-63D52235DB6B}" dt="2024-04-12T13:21:10.252" v="3520" actId="26606"/>
          <ac:spMkLst>
            <pc:docMk/>
            <pc:sldMk cId="63202720" sldId="519"/>
            <ac:spMk id="3085" creationId="{3CCA9FB2-FFC7-4B6D-8E30-9D2CC14E7D24}"/>
          </ac:spMkLst>
        </pc:spChg>
        <pc:spChg chg="add">
          <ac:chgData name="Jodi Petersen" userId="d6cd67a4-0f26-4e35-a480-6e7732688d8e" providerId="ADAL" clId="{59C8C797-1980-7B4E-B18A-63D52235DB6B}" dt="2024-04-12T13:21:10.252" v="3520" actId="26606"/>
          <ac:spMkLst>
            <pc:docMk/>
            <pc:sldMk cId="63202720" sldId="519"/>
            <ac:spMk id="3087" creationId="{3CF6D6F6-E7F9-4521-BD22-74A61D8ED84D}"/>
          </ac:spMkLst>
        </pc:spChg>
        <pc:spChg chg="add">
          <ac:chgData name="Jodi Petersen" userId="d6cd67a4-0f26-4e35-a480-6e7732688d8e" providerId="ADAL" clId="{59C8C797-1980-7B4E-B18A-63D52235DB6B}" dt="2024-04-12T13:21:10.252" v="3520" actId="26606"/>
          <ac:spMkLst>
            <pc:docMk/>
            <pc:sldMk cId="63202720" sldId="519"/>
            <ac:spMk id="3089" creationId="{1B566E74-1425-46AC-885D-D2DAEE365F60}"/>
          </ac:spMkLst>
        </pc:spChg>
        <pc:spChg chg="add">
          <ac:chgData name="Jodi Petersen" userId="d6cd67a4-0f26-4e35-a480-6e7732688d8e" providerId="ADAL" clId="{59C8C797-1980-7B4E-B18A-63D52235DB6B}" dt="2024-04-12T13:21:10.252" v="3520" actId="26606"/>
          <ac:spMkLst>
            <pc:docMk/>
            <pc:sldMk cId="63202720" sldId="519"/>
            <ac:spMk id="3091" creationId="{06858379-D070-40E4-8A3D-F29E90C5C7C3}"/>
          </ac:spMkLst>
        </pc:spChg>
        <pc:picChg chg="add mod">
          <ac:chgData name="Jodi Petersen" userId="d6cd67a4-0f26-4e35-a480-6e7732688d8e" providerId="ADAL" clId="{59C8C797-1980-7B4E-B18A-63D52235DB6B}" dt="2024-04-12T13:21:26.903" v="3525" actId="1076"/>
          <ac:picMkLst>
            <pc:docMk/>
            <pc:sldMk cId="63202720" sldId="519"/>
            <ac:picMk id="3074" creationId="{C0BED8E9-C294-D0A4-93EB-0C32CEFAAFF5}"/>
          </ac:picMkLst>
        </pc:picChg>
        <pc:picChg chg="add">
          <ac:chgData name="Jodi Petersen" userId="d6cd67a4-0f26-4e35-a480-6e7732688d8e" providerId="ADAL" clId="{59C8C797-1980-7B4E-B18A-63D52235DB6B}" dt="2024-04-12T13:21:10.252" v="3520" actId="26606"/>
          <ac:picMkLst>
            <pc:docMk/>
            <pc:sldMk cId="63202720" sldId="519"/>
            <ac:picMk id="3081" creationId="{58DCB6E5-A344-4A17-A353-EC4D71E6C46B}"/>
          </ac:picMkLst>
        </pc:picChg>
        <pc:picChg chg="add">
          <ac:chgData name="Jodi Petersen" userId="d6cd67a4-0f26-4e35-a480-6e7732688d8e" providerId="ADAL" clId="{59C8C797-1980-7B4E-B18A-63D52235DB6B}" dt="2024-04-12T13:21:10.252" v="3520" actId="26606"/>
          <ac:picMkLst>
            <pc:docMk/>
            <pc:sldMk cId="63202720" sldId="519"/>
            <ac:picMk id="3083" creationId="{4D82F4F2-6117-4CCD-94A7-4AFD603EC3C6}"/>
          </ac:picMkLst>
        </pc:picChg>
      </pc:sldChg>
      <pc:sldChg chg="addSp delSp modSp new mod">
        <pc:chgData name="Jodi Petersen" userId="d6cd67a4-0f26-4e35-a480-6e7732688d8e" providerId="ADAL" clId="{59C8C797-1980-7B4E-B18A-63D52235DB6B}" dt="2024-04-12T13:48:13.323" v="5331" actId="22"/>
        <pc:sldMkLst>
          <pc:docMk/>
          <pc:sldMk cId="1478459245" sldId="520"/>
        </pc:sldMkLst>
        <pc:spChg chg="mod">
          <ac:chgData name="Jodi Petersen" userId="d6cd67a4-0f26-4e35-a480-6e7732688d8e" providerId="ADAL" clId="{59C8C797-1980-7B4E-B18A-63D52235DB6B}" dt="2024-04-12T13:22:38.259" v="3581" actId="20577"/>
          <ac:spMkLst>
            <pc:docMk/>
            <pc:sldMk cId="1478459245" sldId="520"/>
            <ac:spMk id="2" creationId="{4C1997E0-7B37-C1CA-22B6-D1F6D9A5AC0D}"/>
          </ac:spMkLst>
        </pc:spChg>
        <pc:spChg chg="mod">
          <ac:chgData name="Jodi Petersen" userId="d6cd67a4-0f26-4e35-a480-6e7732688d8e" providerId="ADAL" clId="{59C8C797-1980-7B4E-B18A-63D52235DB6B}" dt="2024-04-12T13:48:00.673" v="5329" actId="20577"/>
          <ac:spMkLst>
            <pc:docMk/>
            <pc:sldMk cId="1478459245" sldId="520"/>
            <ac:spMk id="3" creationId="{6D70FA7F-BD5C-90FE-C113-5C6C38DAF333}"/>
          </ac:spMkLst>
        </pc:spChg>
        <pc:spChg chg="add del">
          <ac:chgData name="Jodi Petersen" userId="d6cd67a4-0f26-4e35-a480-6e7732688d8e" providerId="ADAL" clId="{59C8C797-1980-7B4E-B18A-63D52235DB6B}" dt="2024-04-12T13:48:13.323" v="5331" actId="22"/>
          <ac:spMkLst>
            <pc:docMk/>
            <pc:sldMk cId="1478459245" sldId="520"/>
            <ac:spMk id="5" creationId="{5A1855E2-AAA5-7D25-89DA-A6EEBB86D5D1}"/>
          </ac:spMkLst>
        </pc:spChg>
      </pc:sldChg>
      <pc:sldChg chg="addSp delSp modSp add mod ord">
        <pc:chgData name="Jodi Petersen" userId="d6cd67a4-0f26-4e35-a480-6e7732688d8e" providerId="ADAL" clId="{59C8C797-1980-7B4E-B18A-63D52235DB6B}" dt="2024-04-12T13:52:09.922" v="5587" actId="1076"/>
        <pc:sldMkLst>
          <pc:docMk/>
          <pc:sldMk cId="2067929585" sldId="521"/>
        </pc:sldMkLst>
        <pc:spChg chg="del mod">
          <ac:chgData name="Jodi Petersen" userId="d6cd67a4-0f26-4e35-a480-6e7732688d8e" providerId="ADAL" clId="{59C8C797-1980-7B4E-B18A-63D52235DB6B}" dt="2024-04-12T13:50:03.770" v="5556" actId="478"/>
          <ac:spMkLst>
            <pc:docMk/>
            <pc:sldMk cId="2067929585" sldId="521"/>
            <ac:spMk id="3" creationId="{6D70FA7F-BD5C-90FE-C113-5C6C38DAF333}"/>
          </ac:spMkLst>
        </pc:spChg>
        <pc:spChg chg="add del mod">
          <ac:chgData name="Jodi Petersen" userId="d6cd67a4-0f26-4e35-a480-6e7732688d8e" providerId="ADAL" clId="{59C8C797-1980-7B4E-B18A-63D52235DB6B}" dt="2024-04-12T13:50:11.926" v="5559" actId="478"/>
          <ac:spMkLst>
            <pc:docMk/>
            <pc:sldMk cId="2067929585" sldId="521"/>
            <ac:spMk id="5" creationId="{1905B45A-6121-B142-8AD9-8188DDB50AA4}"/>
          </ac:spMkLst>
        </pc:spChg>
        <pc:spChg chg="add del">
          <ac:chgData name="Jodi Petersen" userId="d6cd67a4-0f26-4e35-a480-6e7732688d8e" providerId="ADAL" clId="{59C8C797-1980-7B4E-B18A-63D52235DB6B}" dt="2024-04-12T13:50:05.880" v="5558" actId="22"/>
          <ac:spMkLst>
            <pc:docMk/>
            <pc:sldMk cId="2067929585" sldId="521"/>
            <ac:spMk id="7" creationId="{60177A1B-4FEA-D09B-1361-2B2D90714FA6}"/>
          </ac:spMkLst>
        </pc:spChg>
        <pc:spChg chg="add del">
          <ac:chgData name="Jodi Petersen" userId="d6cd67a4-0f26-4e35-a480-6e7732688d8e" providerId="ADAL" clId="{59C8C797-1980-7B4E-B18A-63D52235DB6B}" dt="2024-04-12T13:50:14.639" v="5561" actId="478"/>
          <ac:spMkLst>
            <pc:docMk/>
            <pc:sldMk cId="2067929585" sldId="521"/>
            <ac:spMk id="9" creationId="{7D2F4642-BD8E-F408-A309-4DF9F6717B1E}"/>
          </ac:spMkLst>
        </pc:spChg>
        <pc:picChg chg="add mod">
          <ac:chgData name="Jodi Petersen" userId="d6cd67a4-0f26-4e35-a480-6e7732688d8e" providerId="ADAL" clId="{59C8C797-1980-7B4E-B18A-63D52235DB6B}" dt="2024-04-12T13:52:09.922" v="5587" actId="1076"/>
          <ac:picMkLst>
            <pc:docMk/>
            <pc:sldMk cId="2067929585" sldId="521"/>
            <ac:picMk id="11" creationId="{85D75C78-0B71-F786-EF20-25153AE2F897}"/>
          </ac:picMkLst>
        </pc:picChg>
        <pc:picChg chg="add mod">
          <ac:chgData name="Jodi Petersen" userId="d6cd67a4-0f26-4e35-a480-6e7732688d8e" providerId="ADAL" clId="{59C8C797-1980-7B4E-B18A-63D52235DB6B}" dt="2024-04-12T13:50:39.072" v="5566"/>
          <ac:picMkLst>
            <pc:docMk/>
            <pc:sldMk cId="2067929585" sldId="521"/>
            <ac:picMk id="12" creationId="{187F2A21-2494-E1E0-D1A0-AF3730DC4674}"/>
          </ac:picMkLst>
        </pc:picChg>
      </pc:sldChg>
      <pc:sldChg chg="modSp add mod ord">
        <pc:chgData name="Jodi Petersen" userId="d6cd67a4-0f26-4e35-a480-6e7732688d8e" providerId="ADAL" clId="{59C8C797-1980-7B4E-B18A-63D52235DB6B}" dt="2024-04-12T13:54:29.687" v="5808" actId="27636"/>
        <pc:sldMkLst>
          <pc:docMk/>
          <pc:sldMk cId="2873533281" sldId="522"/>
        </pc:sldMkLst>
        <pc:spChg chg="mod">
          <ac:chgData name="Jodi Petersen" userId="d6cd67a4-0f26-4e35-a480-6e7732688d8e" providerId="ADAL" clId="{59C8C797-1980-7B4E-B18A-63D52235DB6B}" dt="2024-04-12T13:54:29.687" v="5808" actId="27636"/>
          <ac:spMkLst>
            <pc:docMk/>
            <pc:sldMk cId="2873533281" sldId="522"/>
            <ac:spMk id="3" creationId="{6D70FA7F-BD5C-90FE-C113-5C6C38DAF333}"/>
          </ac:spMkLst>
        </pc:spChg>
      </pc:sldChg>
      <pc:sldChg chg="new del">
        <pc:chgData name="Jodi Petersen" userId="d6cd67a4-0f26-4e35-a480-6e7732688d8e" providerId="ADAL" clId="{59C8C797-1980-7B4E-B18A-63D52235DB6B}" dt="2024-04-12T13:54:34.685" v="5810" actId="2696"/>
        <pc:sldMkLst>
          <pc:docMk/>
          <pc:sldMk cId="4044581822" sldId="523"/>
        </pc:sldMkLst>
      </pc:sldChg>
      <pc:sldChg chg="modSp add del mod">
        <pc:chgData name="Jodi Petersen" userId="d6cd67a4-0f26-4e35-a480-6e7732688d8e" providerId="ADAL" clId="{59C8C797-1980-7B4E-B18A-63D52235DB6B}" dt="2024-04-12T13:54:33.403" v="5809" actId="2696"/>
        <pc:sldMkLst>
          <pc:docMk/>
          <pc:sldMk cId="1198494820" sldId="524"/>
        </pc:sldMkLst>
        <pc:spChg chg="mod">
          <ac:chgData name="Jodi Petersen" userId="d6cd67a4-0f26-4e35-a480-6e7732688d8e" providerId="ADAL" clId="{59C8C797-1980-7B4E-B18A-63D52235DB6B}" dt="2024-04-12T13:28:47.208" v="4494" actId="20577"/>
          <ac:spMkLst>
            <pc:docMk/>
            <pc:sldMk cId="1198494820" sldId="524"/>
            <ac:spMk id="3" creationId="{6D70FA7F-BD5C-90FE-C113-5C6C38DAF333}"/>
          </ac:spMkLst>
        </pc:spChg>
      </pc:sldChg>
      <pc:sldChg chg="addSp delSp modSp new mod modAnim">
        <pc:chgData name="Jodi Petersen" userId="d6cd67a4-0f26-4e35-a480-6e7732688d8e" providerId="ADAL" clId="{59C8C797-1980-7B4E-B18A-63D52235DB6B}" dt="2024-04-12T13:40:44.581" v="4724"/>
        <pc:sldMkLst>
          <pc:docMk/>
          <pc:sldMk cId="830100048" sldId="525"/>
        </pc:sldMkLst>
        <pc:spChg chg="mod">
          <ac:chgData name="Jodi Petersen" userId="d6cd67a4-0f26-4e35-a480-6e7732688d8e" providerId="ADAL" clId="{59C8C797-1980-7B4E-B18A-63D52235DB6B}" dt="2024-04-12T13:34:45.697" v="4682" actId="20577"/>
          <ac:spMkLst>
            <pc:docMk/>
            <pc:sldMk cId="830100048" sldId="525"/>
            <ac:spMk id="2" creationId="{CA9DA486-B74C-44A7-1DF2-E51D67E7C671}"/>
          </ac:spMkLst>
        </pc:spChg>
        <pc:spChg chg="del">
          <ac:chgData name="Jodi Petersen" userId="d6cd67a4-0f26-4e35-a480-6e7732688d8e" providerId="ADAL" clId="{59C8C797-1980-7B4E-B18A-63D52235DB6B}" dt="2024-04-12T13:34:48.299" v="4683" actId="478"/>
          <ac:spMkLst>
            <pc:docMk/>
            <pc:sldMk cId="830100048" sldId="525"/>
            <ac:spMk id="3" creationId="{4AE581C9-0C93-C227-DAD1-39B288AB7A63}"/>
          </ac:spMkLst>
        </pc:spChg>
        <pc:picChg chg="add del mod">
          <ac:chgData name="Jodi Petersen" userId="d6cd67a4-0f26-4e35-a480-6e7732688d8e" providerId="ADAL" clId="{59C8C797-1980-7B4E-B18A-63D52235DB6B}" dt="2024-04-12T13:36:40.232" v="4687" actId="478"/>
          <ac:picMkLst>
            <pc:docMk/>
            <pc:sldMk cId="830100048" sldId="525"/>
            <ac:picMk id="5122" creationId="{B33FD079-98B6-6EB7-141E-78AB6A6C63AA}"/>
          </ac:picMkLst>
        </pc:picChg>
        <pc:picChg chg="add mod">
          <ac:chgData name="Jodi Petersen" userId="d6cd67a4-0f26-4e35-a480-6e7732688d8e" providerId="ADAL" clId="{59C8C797-1980-7B4E-B18A-63D52235DB6B}" dt="2024-04-12T13:38:03.970" v="4697" actId="1076"/>
          <ac:picMkLst>
            <pc:docMk/>
            <pc:sldMk cId="830100048" sldId="525"/>
            <ac:picMk id="5124" creationId="{F0A2198F-FDDC-A517-65C6-AF31E0BFACCD}"/>
          </ac:picMkLst>
        </pc:picChg>
        <pc:picChg chg="add mod">
          <ac:chgData name="Jodi Petersen" userId="d6cd67a4-0f26-4e35-a480-6e7732688d8e" providerId="ADAL" clId="{59C8C797-1980-7B4E-B18A-63D52235DB6B}" dt="2024-04-12T13:40:15.936" v="4718" actId="166"/>
          <ac:picMkLst>
            <pc:docMk/>
            <pc:sldMk cId="830100048" sldId="525"/>
            <ac:picMk id="5126" creationId="{F0C777D1-341F-55CB-227C-52A9F85652C2}"/>
          </ac:picMkLst>
        </pc:picChg>
        <pc:picChg chg="add mod">
          <ac:chgData name="Jodi Petersen" userId="d6cd67a4-0f26-4e35-a480-6e7732688d8e" providerId="ADAL" clId="{59C8C797-1980-7B4E-B18A-63D52235DB6B}" dt="2024-04-12T13:38:58.355" v="4704" actId="14100"/>
          <ac:picMkLst>
            <pc:docMk/>
            <pc:sldMk cId="830100048" sldId="525"/>
            <ac:picMk id="5128" creationId="{C6D772A8-7181-5721-E982-013C4C3424CC}"/>
          </ac:picMkLst>
        </pc:picChg>
        <pc:picChg chg="add mod">
          <ac:chgData name="Jodi Petersen" userId="d6cd67a4-0f26-4e35-a480-6e7732688d8e" providerId="ADAL" clId="{59C8C797-1980-7B4E-B18A-63D52235DB6B}" dt="2024-04-12T13:40:10.993" v="4717" actId="1076"/>
          <ac:picMkLst>
            <pc:docMk/>
            <pc:sldMk cId="830100048" sldId="525"/>
            <ac:picMk id="5130" creationId="{4261A0D2-8119-69A8-80CC-FD50C8384CD0}"/>
          </ac:picMkLst>
        </pc:picChg>
        <pc:picChg chg="add mod">
          <ac:chgData name="Jodi Petersen" userId="d6cd67a4-0f26-4e35-a480-6e7732688d8e" providerId="ADAL" clId="{59C8C797-1980-7B4E-B18A-63D52235DB6B}" dt="2024-04-12T13:40:09.193" v="4716" actId="1076"/>
          <ac:picMkLst>
            <pc:docMk/>
            <pc:sldMk cId="830100048" sldId="525"/>
            <ac:picMk id="5132" creationId="{1F757E53-E161-CE5C-731D-FFDB60B5E85E}"/>
          </ac:picMkLst>
        </pc:picChg>
      </pc:sldChg>
      <pc:sldChg chg="modSp add mod ord">
        <pc:chgData name="Jodi Petersen" userId="d6cd67a4-0f26-4e35-a480-6e7732688d8e" providerId="ADAL" clId="{59C8C797-1980-7B4E-B18A-63D52235DB6B}" dt="2024-04-12T13:43:03.990" v="5004" actId="20578"/>
        <pc:sldMkLst>
          <pc:docMk/>
          <pc:sldMk cId="1990425927" sldId="526"/>
        </pc:sldMkLst>
        <pc:spChg chg="mod">
          <ac:chgData name="Jodi Petersen" userId="d6cd67a4-0f26-4e35-a480-6e7732688d8e" providerId="ADAL" clId="{59C8C797-1980-7B4E-B18A-63D52235DB6B}" dt="2024-04-12T13:42:53.252" v="5001" actId="20577"/>
          <ac:spMkLst>
            <pc:docMk/>
            <pc:sldMk cId="1990425927" sldId="526"/>
            <ac:spMk id="2" creationId="{CA9DA486-B74C-44A7-1DF2-E51D67E7C671}"/>
          </ac:spMkLst>
        </pc:spChg>
      </pc:sldChg>
      <pc:sldChg chg="addSp delSp modSp new mod setBg">
        <pc:chgData name="Jodi Petersen" userId="d6cd67a4-0f26-4e35-a480-6e7732688d8e" providerId="ADAL" clId="{59C8C797-1980-7B4E-B18A-63D52235DB6B}" dt="2024-04-12T13:42:35.926" v="4970" actId="26606"/>
        <pc:sldMkLst>
          <pc:docMk/>
          <pc:sldMk cId="674130691" sldId="527"/>
        </pc:sldMkLst>
        <pc:spChg chg="mod">
          <ac:chgData name="Jodi Petersen" userId="d6cd67a4-0f26-4e35-a480-6e7732688d8e" providerId="ADAL" clId="{59C8C797-1980-7B4E-B18A-63D52235DB6B}" dt="2024-04-12T13:42:35.926" v="4970" actId="26606"/>
          <ac:spMkLst>
            <pc:docMk/>
            <pc:sldMk cId="674130691" sldId="527"/>
            <ac:spMk id="2" creationId="{1E24C26B-2CCB-5031-293C-A014F120F530}"/>
          </ac:spMkLst>
        </pc:spChg>
        <pc:spChg chg="add del mod ord">
          <ac:chgData name="Jodi Petersen" userId="d6cd67a4-0f26-4e35-a480-6e7732688d8e" providerId="ADAL" clId="{59C8C797-1980-7B4E-B18A-63D52235DB6B}" dt="2024-04-12T13:42:35.926" v="4970" actId="26606"/>
          <ac:spMkLst>
            <pc:docMk/>
            <pc:sldMk cId="674130691" sldId="527"/>
            <ac:spMk id="3" creationId="{F0C6BEFE-6F58-02E6-241B-FF736729FF83}"/>
          </ac:spMkLst>
        </pc:spChg>
        <pc:spChg chg="add del">
          <ac:chgData name="Jodi Petersen" userId="d6cd67a4-0f26-4e35-a480-6e7732688d8e" providerId="ADAL" clId="{59C8C797-1980-7B4E-B18A-63D52235DB6B}" dt="2024-04-12T13:42:32.050" v="4965" actId="26606"/>
          <ac:spMkLst>
            <pc:docMk/>
            <pc:sldMk cId="674130691" sldId="527"/>
            <ac:spMk id="7175" creationId="{43BBAF34-367D-4E18-A62E-4602BD90855C}"/>
          </ac:spMkLst>
        </pc:spChg>
        <pc:spChg chg="add del">
          <ac:chgData name="Jodi Petersen" userId="d6cd67a4-0f26-4e35-a480-6e7732688d8e" providerId="ADAL" clId="{59C8C797-1980-7B4E-B18A-63D52235DB6B}" dt="2024-04-12T13:42:32.050" v="4965" actId="26606"/>
          <ac:spMkLst>
            <pc:docMk/>
            <pc:sldMk cId="674130691" sldId="527"/>
            <ac:spMk id="7177" creationId="{99A4CF08-858A-49E4-B707-4E7585D11566}"/>
          </ac:spMkLst>
        </pc:spChg>
        <pc:spChg chg="add del">
          <ac:chgData name="Jodi Petersen" userId="d6cd67a4-0f26-4e35-a480-6e7732688d8e" providerId="ADAL" clId="{59C8C797-1980-7B4E-B18A-63D52235DB6B}" dt="2024-04-12T13:42:32.050" v="4965" actId="26606"/>
          <ac:spMkLst>
            <pc:docMk/>
            <pc:sldMk cId="674130691" sldId="527"/>
            <ac:spMk id="7179" creationId="{56938E62-910D-4D69-AA09-567AAAC3776D}"/>
          </ac:spMkLst>
        </pc:spChg>
        <pc:spChg chg="add del">
          <ac:chgData name="Jodi Petersen" userId="d6cd67a4-0f26-4e35-a480-6e7732688d8e" providerId="ADAL" clId="{59C8C797-1980-7B4E-B18A-63D52235DB6B}" dt="2024-04-12T13:42:32.050" v="4965" actId="26606"/>
          <ac:spMkLst>
            <pc:docMk/>
            <pc:sldMk cId="674130691" sldId="527"/>
            <ac:spMk id="7181" creationId="{A74E54C6-D084-4BC8-B3F9-8B9EC22A6B67}"/>
          </ac:spMkLst>
        </pc:spChg>
        <pc:spChg chg="add del">
          <ac:chgData name="Jodi Petersen" userId="d6cd67a4-0f26-4e35-a480-6e7732688d8e" providerId="ADAL" clId="{59C8C797-1980-7B4E-B18A-63D52235DB6B}" dt="2024-04-12T13:42:32.050" v="4965" actId="26606"/>
          <ac:spMkLst>
            <pc:docMk/>
            <pc:sldMk cId="674130691" sldId="527"/>
            <ac:spMk id="7183" creationId="{777713DB-A0B1-4507-9991-B6DCAE436C74}"/>
          </ac:spMkLst>
        </pc:spChg>
        <pc:spChg chg="add del">
          <ac:chgData name="Jodi Petersen" userId="d6cd67a4-0f26-4e35-a480-6e7732688d8e" providerId="ADAL" clId="{59C8C797-1980-7B4E-B18A-63D52235DB6B}" dt="2024-04-12T13:42:35.338" v="4967" actId="26606"/>
          <ac:spMkLst>
            <pc:docMk/>
            <pc:sldMk cId="674130691" sldId="527"/>
            <ac:spMk id="7187" creationId="{A8F57220-9A7B-4037-B5C5-8BE03B333B47}"/>
          </ac:spMkLst>
        </pc:spChg>
        <pc:spChg chg="add del">
          <ac:chgData name="Jodi Petersen" userId="d6cd67a4-0f26-4e35-a480-6e7732688d8e" providerId="ADAL" clId="{59C8C797-1980-7B4E-B18A-63D52235DB6B}" dt="2024-04-12T13:42:35.338" v="4967" actId="26606"/>
          <ac:spMkLst>
            <pc:docMk/>
            <pc:sldMk cId="674130691" sldId="527"/>
            <ac:spMk id="7188" creationId="{D028FBE5-2515-4CF7-9061-EDC988E0A017}"/>
          </ac:spMkLst>
        </pc:spChg>
        <pc:spChg chg="add del">
          <ac:chgData name="Jodi Petersen" userId="d6cd67a4-0f26-4e35-a480-6e7732688d8e" providerId="ADAL" clId="{59C8C797-1980-7B4E-B18A-63D52235DB6B}" dt="2024-04-12T13:42:35.338" v="4967" actId="26606"/>
          <ac:spMkLst>
            <pc:docMk/>
            <pc:sldMk cId="674130691" sldId="527"/>
            <ac:spMk id="7191" creationId="{7DBE5AD7-4CDA-4167-83AD-34003BB38D53}"/>
          </ac:spMkLst>
        </pc:spChg>
        <pc:spChg chg="add del">
          <ac:chgData name="Jodi Petersen" userId="d6cd67a4-0f26-4e35-a480-6e7732688d8e" providerId="ADAL" clId="{59C8C797-1980-7B4E-B18A-63D52235DB6B}" dt="2024-04-12T13:42:35.338" v="4967" actId="26606"/>
          <ac:spMkLst>
            <pc:docMk/>
            <pc:sldMk cId="674130691" sldId="527"/>
            <ac:spMk id="7192" creationId="{3D580359-F271-4995-847D-4B9BBE8DE1C5}"/>
          </ac:spMkLst>
        </pc:spChg>
        <pc:spChg chg="add del">
          <ac:chgData name="Jodi Petersen" userId="d6cd67a4-0f26-4e35-a480-6e7732688d8e" providerId="ADAL" clId="{59C8C797-1980-7B4E-B18A-63D52235DB6B}" dt="2024-04-12T13:42:35.338" v="4967" actId="26606"/>
          <ac:spMkLst>
            <pc:docMk/>
            <pc:sldMk cId="674130691" sldId="527"/>
            <ac:spMk id="7193" creationId="{FFE338A2-FC59-4CD5-84F6-6D7B39CC57FC}"/>
          </ac:spMkLst>
        </pc:spChg>
        <pc:spChg chg="add del">
          <ac:chgData name="Jodi Petersen" userId="d6cd67a4-0f26-4e35-a480-6e7732688d8e" providerId="ADAL" clId="{59C8C797-1980-7B4E-B18A-63D52235DB6B}" dt="2024-04-12T13:42:35.908" v="4969" actId="26606"/>
          <ac:spMkLst>
            <pc:docMk/>
            <pc:sldMk cId="674130691" sldId="527"/>
            <ac:spMk id="7195" creationId="{B3408E4B-2DDD-4FB3-9181-7D8A09775FB3}"/>
          </ac:spMkLst>
        </pc:spChg>
        <pc:spChg chg="add del">
          <ac:chgData name="Jodi Petersen" userId="d6cd67a4-0f26-4e35-a480-6e7732688d8e" providerId="ADAL" clId="{59C8C797-1980-7B4E-B18A-63D52235DB6B}" dt="2024-04-12T13:42:35.908" v="4969" actId="26606"/>
          <ac:spMkLst>
            <pc:docMk/>
            <pc:sldMk cId="674130691" sldId="527"/>
            <ac:spMk id="7198" creationId="{BC93C630-65D6-40FA-A096-8251FB983E45}"/>
          </ac:spMkLst>
        </pc:spChg>
        <pc:spChg chg="add del">
          <ac:chgData name="Jodi Petersen" userId="d6cd67a4-0f26-4e35-a480-6e7732688d8e" providerId="ADAL" clId="{59C8C797-1980-7B4E-B18A-63D52235DB6B}" dt="2024-04-12T13:42:35.908" v="4969" actId="26606"/>
          <ac:spMkLst>
            <pc:docMk/>
            <pc:sldMk cId="674130691" sldId="527"/>
            <ac:spMk id="7199" creationId="{C2C51E34-9874-483C-A2C5-C9D271AD146E}"/>
          </ac:spMkLst>
        </pc:spChg>
        <pc:spChg chg="add del">
          <ac:chgData name="Jodi Petersen" userId="d6cd67a4-0f26-4e35-a480-6e7732688d8e" providerId="ADAL" clId="{59C8C797-1980-7B4E-B18A-63D52235DB6B}" dt="2024-04-12T13:42:35.908" v="4969" actId="26606"/>
          <ac:spMkLst>
            <pc:docMk/>
            <pc:sldMk cId="674130691" sldId="527"/>
            <ac:spMk id="7200" creationId="{6109E7E7-5EA4-4526-A350-196FF2782FC3}"/>
          </ac:spMkLst>
        </pc:spChg>
        <pc:spChg chg="add del">
          <ac:chgData name="Jodi Petersen" userId="d6cd67a4-0f26-4e35-a480-6e7732688d8e" providerId="ADAL" clId="{59C8C797-1980-7B4E-B18A-63D52235DB6B}" dt="2024-04-12T13:42:35.908" v="4969" actId="26606"/>
          <ac:spMkLst>
            <pc:docMk/>
            <pc:sldMk cId="674130691" sldId="527"/>
            <ac:spMk id="7201" creationId="{22373A23-D87D-48AD-A357-96100C722DDC}"/>
          </ac:spMkLst>
        </pc:spChg>
        <pc:spChg chg="add">
          <ac:chgData name="Jodi Petersen" userId="d6cd67a4-0f26-4e35-a480-6e7732688d8e" providerId="ADAL" clId="{59C8C797-1980-7B4E-B18A-63D52235DB6B}" dt="2024-04-12T13:42:35.926" v="4970" actId="26606"/>
          <ac:spMkLst>
            <pc:docMk/>
            <pc:sldMk cId="674130691" sldId="527"/>
            <ac:spMk id="7203" creationId="{43BBAF34-367D-4E18-A62E-4602BD90855C}"/>
          </ac:spMkLst>
        </pc:spChg>
        <pc:spChg chg="add">
          <ac:chgData name="Jodi Petersen" userId="d6cd67a4-0f26-4e35-a480-6e7732688d8e" providerId="ADAL" clId="{59C8C797-1980-7B4E-B18A-63D52235DB6B}" dt="2024-04-12T13:42:35.926" v="4970" actId="26606"/>
          <ac:spMkLst>
            <pc:docMk/>
            <pc:sldMk cId="674130691" sldId="527"/>
            <ac:spMk id="7204" creationId="{99A4CF08-858A-49E4-B707-4E7585D11566}"/>
          </ac:spMkLst>
        </pc:spChg>
        <pc:spChg chg="add">
          <ac:chgData name="Jodi Petersen" userId="d6cd67a4-0f26-4e35-a480-6e7732688d8e" providerId="ADAL" clId="{59C8C797-1980-7B4E-B18A-63D52235DB6B}" dt="2024-04-12T13:42:35.926" v="4970" actId="26606"/>
          <ac:spMkLst>
            <pc:docMk/>
            <pc:sldMk cId="674130691" sldId="527"/>
            <ac:spMk id="7205" creationId="{56938E62-910D-4D69-AA09-567AAAC3776D}"/>
          </ac:spMkLst>
        </pc:spChg>
        <pc:spChg chg="add">
          <ac:chgData name="Jodi Petersen" userId="d6cd67a4-0f26-4e35-a480-6e7732688d8e" providerId="ADAL" clId="{59C8C797-1980-7B4E-B18A-63D52235DB6B}" dt="2024-04-12T13:42:35.926" v="4970" actId="26606"/>
          <ac:spMkLst>
            <pc:docMk/>
            <pc:sldMk cId="674130691" sldId="527"/>
            <ac:spMk id="7206" creationId="{A74E54C6-D084-4BC8-B3F9-8B9EC22A6B67}"/>
          </ac:spMkLst>
        </pc:spChg>
        <pc:spChg chg="add">
          <ac:chgData name="Jodi Petersen" userId="d6cd67a4-0f26-4e35-a480-6e7732688d8e" providerId="ADAL" clId="{59C8C797-1980-7B4E-B18A-63D52235DB6B}" dt="2024-04-12T13:42:35.926" v="4970" actId="26606"/>
          <ac:spMkLst>
            <pc:docMk/>
            <pc:sldMk cId="674130691" sldId="527"/>
            <ac:spMk id="7207" creationId="{777713DB-A0B1-4507-9991-B6DCAE436C74}"/>
          </ac:spMkLst>
        </pc:spChg>
        <pc:picChg chg="add del mod ord">
          <ac:chgData name="Jodi Petersen" userId="d6cd67a4-0f26-4e35-a480-6e7732688d8e" providerId="ADAL" clId="{59C8C797-1980-7B4E-B18A-63D52235DB6B}" dt="2024-04-12T13:41:28.600" v="4763" actId="34307"/>
          <ac:picMkLst>
            <pc:docMk/>
            <pc:sldMk cId="674130691" sldId="527"/>
            <ac:picMk id="4" creationId="{A3CB7E39-F1D0-6AAF-33BA-1DA0A8770068}"/>
          </ac:picMkLst>
        </pc:picChg>
        <pc:picChg chg="add mod">
          <ac:chgData name="Jodi Petersen" userId="d6cd67a4-0f26-4e35-a480-6e7732688d8e" providerId="ADAL" clId="{59C8C797-1980-7B4E-B18A-63D52235DB6B}" dt="2024-04-12T13:42:35.926" v="4970" actId="26606"/>
          <ac:picMkLst>
            <pc:docMk/>
            <pc:sldMk cId="674130691" sldId="527"/>
            <ac:picMk id="7170" creationId="{C89D1B82-DC79-3C4C-1353-4D3523D2EF90}"/>
          </ac:picMkLst>
        </pc:picChg>
        <pc:picChg chg="add del">
          <ac:chgData name="Jodi Petersen" userId="d6cd67a4-0f26-4e35-a480-6e7732688d8e" providerId="ADAL" clId="{59C8C797-1980-7B4E-B18A-63D52235DB6B}" dt="2024-04-12T13:42:32.050" v="4965" actId="26606"/>
          <ac:picMkLst>
            <pc:docMk/>
            <pc:sldMk cId="674130691" sldId="527"/>
            <ac:picMk id="7185" creationId="{A9A96FF2-ACD7-48C4-BCE1-FC7F42108606}"/>
          </ac:picMkLst>
        </pc:picChg>
        <pc:picChg chg="add del">
          <ac:chgData name="Jodi Petersen" userId="d6cd67a4-0f26-4e35-a480-6e7732688d8e" providerId="ADAL" clId="{59C8C797-1980-7B4E-B18A-63D52235DB6B}" dt="2024-04-12T13:42:35.338" v="4967" actId="26606"/>
          <ac:picMkLst>
            <pc:docMk/>
            <pc:sldMk cId="674130691" sldId="527"/>
            <ac:picMk id="7189" creationId="{10C2A92B-92F5-430A-A370-FD864418A2B6}"/>
          </ac:picMkLst>
        </pc:picChg>
        <pc:picChg chg="add del">
          <ac:chgData name="Jodi Petersen" userId="d6cd67a4-0f26-4e35-a480-6e7732688d8e" providerId="ADAL" clId="{59C8C797-1980-7B4E-B18A-63D52235DB6B}" dt="2024-04-12T13:42:35.338" v="4967" actId="26606"/>
          <ac:picMkLst>
            <pc:docMk/>
            <pc:sldMk cId="674130691" sldId="527"/>
            <ac:picMk id="7190" creationId="{C151BBAC-D417-4C14-AAFE-8AAA55B26E04}"/>
          </ac:picMkLst>
        </pc:picChg>
        <pc:picChg chg="add del">
          <ac:chgData name="Jodi Petersen" userId="d6cd67a4-0f26-4e35-a480-6e7732688d8e" providerId="ADAL" clId="{59C8C797-1980-7B4E-B18A-63D52235DB6B}" dt="2024-04-12T13:42:35.908" v="4969" actId="26606"/>
          <ac:picMkLst>
            <pc:docMk/>
            <pc:sldMk cId="674130691" sldId="527"/>
            <ac:picMk id="7196" creationId="{3FCA32F3-0B4B-449A-8A9D-309A1B678252}"/>
          </ac:picMkLst>
        </pc:picChg>
        <pc:picChg chg="add del">
          <ac:chgData name="Jodi Petersen" userId="d6cd67a4-0f26-4e35-a480-6e7732688d8e" providerId="ADAL" clId="{59C8C797-1980-7B4E-B18A-63D52235DB6B}" dt="2024-04-12T13:42:35.908" v="4969" actId="26606"/>
          <ac:picMkLst>
            <pc:docMk/>
            <pc:sldMk cId="674130691" sldId="527"/>
            <ac:picMk id="7197" creationId="{D1C78E1D-D549-4B5E-B65A-7353ED14D838}"/>
          </ac:picMkLst>
        </pc:picChg>
        <pc:picChg chg="add">
          <ac:chgData name="Jodi Petersen" userId="d6cd67a4-0f26-4e35-a480-6e7732688d8e" providerId="ADAL" clId="{59C8C797-1980-7B4E-B18A-63D52235DB6B}" dt="2024-04-12T13:42:35.926" v="4970" actId="26606"/>
          <ac:picMkLst>
            <pc:docMk/>
            <pc:sldMk cId="674130691" sldId="527"/>
            <ac:picMk id="7208" creationId="{A9A96FF2-ACD7-48C4-BCE1-FC7F42108606}"/>
          </ac:picMkLst>
        </pc:picChg>
      </pc:sldChg>
      <pc:sldChg chg="addSp delSp modSp new mod setBg modNotesTx">
        <pc:chgData name="Jodi Petersen" userId="d6cd67a4-0f26-4e35-a480-6e7732688d8e" providerId="ADAL" clId="{59C8C797-1980-7B4E-B18A-63D52235DB6B}" dt="2024-04-12T13:44:59.064" v="5014"/>
        <pc:sldMkLst>
          <pc:docMk/>
          <pc:sldMk cId="2005419796" sldId="528"/>
        </pc:sldMkLst>
        <pc:spChg chg="add">
          <ac:chgData name="Jodi Petersen" userId="d6cd67a4-0f26-4e35-a480-6e7732688d8e" providerId="ADAL" clId="{59C8C797-1980-7B4E-B18A-63D52235DB6B}" dt="2024-04-12T13:44:48.444" v="5013" actId="26606"/>
          <ac:spMkLst>
            <pc:docMk/>
            <pc:sldMk cId="2005419796" sldId="528"/>
            <ac:spMk id="8201" creationId="{9A926BDB-98EF-43B0-A66B-1A6EF8FB2835}"/>
          </ac:spMkLst>
        </pc:spChg>
        <pc:spChg chg="add">
          <ac:chgData name="Jodi Petersen" userId="d6cd67a4-0f26-4e35-a480-6e7732688d8e" providerId="ADAL" clId="{59C8C797-1980-7B4E-B18A-63D52235DB6B}" dt="2024-04-12T13:44:48.444" v="5013" actId="26606"/>
          <ac:spMkLst>
            <pc:docMk/>
            <pc:sldMk cId="2005419796" sldId="528"/>
            <ac:spMk id="8205" creationId="{90FADDEF-2C10-4B0B-868E-6A655B671DAC}"/>
          </ac:spMkLst>
        </pc:spChg>
        <pc:picChg chg="add del mod">
          <ac:chgData name="Jodi Petersen" userId="d6cd67a4-0f26-4e35-a480-6e7732688d8e" providerId="ADAL" clId="{59C8C797-1980-7B4E-B18A-63D52235DB6B}" dt="2024-04-12T13:44:37.679" v="5008" actId="478"/>
          <ac:picMkLst>
            <pc:docMk/>
            <pc:sldMk cId="2005419796" sldId="528"/>
            <ac:picMk id="8194" creationId="{1476AFA3-EFA4-34C0-18EA-E4C12AC4946E}"/>
          </ac:picMkLst>
        </pc:picChg>
        <pc:picChg chg="add mod">
          <ac:chgData name="Jodi Petersen" userId="d6cd67a4-0f26-4e35-a480-6e7732688d8e" providerId="ADAL" clId="{59C8C797-1980-7B4E-B18A-63D52235DB6B}" dt="2024-04-12T13:44:48.444" v="5013" actId="26606"/>
          <ac:picMkLst>
            <pc:docMk/>
            <pc:sldMk cId="2005419796" sldId="528"/>
            <ac:picMk id="8196" creationId="{2A42A1A9-77FE-4C5E-D279-D946FA4C6DC7}"/>
          </ac:picMkLst>
        </pc:picChg>
        <pc:picChg chg="add">
          <ac:chgData name="Jodi Petersen" userId="d6cd67a4-0f26-4e35-a480-6e7732688d8e" providerId="ADAL" clId="{59C8C797-1980-7B4E-B18A-63D52235DB6B}" dt="2024-04-12T13:44:48.444" v="5013" actId="26606"/>
          <ac:picMkLst>
            <pc:docMk/>
            <pc:sldMk cId="2005419796" sldId="528"/>
            <ac:picMk id="8203" creationId="{A722A754-56A5-43DA-ADE3-C2704FABA2DC}"/>
          </ac:picMkLst>
        </pc:picChg>
      </pc:sldChg>
      <pc:sldChg chg="modSp new mod">
        <pc:chgData name="Jodi Petersen" userId="d6cd67a4-0f26-4e35-a480-6e7732688d8e" providerId="ADAL" clId="{59C8C797-1980-7B4E-B18A-63D52235DB6B}" dt="2024-04-12T13:46:10.527" v="5257" actId="20577"/>
        <pc:sldMkLst>
          <pc:docMk/>
          <pc:sldMk cId="1339913923" sldId="529"/>
        </pc:sldMkLst>
        <pc:spChg chg="mod">
          <ac:chgData name="Jodi Petersen" userId="d6cd67a4-0f26-4e35-a480-6e7732688d8e" providerId="ADAL" clId="{59C8C797-1980-7B4E-B18A-63D52235DB6B}" dt="2024-04-12T13:45:17.228" v="5045" actId="20577"/>
          <ac:spMkLst>
            <pc:docMk/>
            <pc:sldMk cId="1339913923" sldId="529"/>
            <ac:spMk id="2" creationId="{DFEC72C0-D614-0A5B-208C-20049912DFFD}"/>
          </ac:spMkLst>
        </pc:spChg>
        <pc:spChg chg="mod">
          <ac:chgData name="Jodi Petersen" userId="d6cd67a4-0f26-4e35-a480-6e7732688d8e" providerId="ADAL" clId="{59C8C797-1980-7B4E-B18A-63D52235DB6B}" dt="2024-04-12T13:46:10.527" v="5257" actId="20577"/>
          <ac:spMkLst>
            <pc:docMk/>
            <pc:sldMk cId="1339913923" sldId="529"/>
            <ac:spMk id="3" creationId="{09C4482E-8A51-4E0E-9117-F84BF3E4ABB9}"/>
          </ac:spMkLst>
        </pc:spChg>
      </pc:sldChg>
      <pc:sldChg chg="modSp add mod">
        <pc:chgData name="Jodi Petersen" userId="d6cd67a4-0f26-4e35-a480-6e7732688d8e" providerId="ADAL" clId="{59C8C797-1980-7B4E-B18A-63D52235DB6B}" dt="2024-04-12T13:49:21.245" v="5555" actId="20577"/>
        <pc:sldMkLst>
          <pc:docMk/>
          <pc:sldMk cId="3346288914" sldId="530"/>
        </pc:sldMkLst>
        <pc:spChg chg="mod">
          <ac:chgData name="Jodi Petersen" userId="d6cd67a4-0f26-4e35-a480-6e7732688d8e" providerId="ADAL" clId="{59C8C797-1980-7B4E-B18A-63D52235DB6B}" dt="2024-04-12T13:49:21.245" v="5555" actId="20577"/>
          <ac:spMkLst>
            <pc:docMk/>
            <pc:sldMk cId="3346288914" sldId="530"/>
            <ac:spMk id="3" creationId="{6D70FA7F-BD5C-90FE-C113-5C6C38DAF333}"/>
          </ac:spMkLst>
        </pc:spChg>
      </pc:sldChg>
      <pc:sldChg chg="addSp delSp modSp add mod">
        <pc:chgData name="Jodi Petersen" userId="d6cd67a4-0f26-4e35-a480-6e7732688d8e" providerId="ADAL" clId="{59C8C797-1980-7B4E-B18A-63D52235DB6B}" dt="2024-04-12T13:52:08.022" v="5586" actId="1076"/>
        <pc:sldMkLst>
          <pc:docMk/>
          <pc:sldMk cId="3160626908" sldId="531"/>
        </pc:sldMkLst>
        <pc:picChg chg="add mod">
          <ac:chgData name="Jodi Petersen" userId="d6cd67a4-0f26-4e35-a480-6e7732688d8e" providerId="ADAL" clId="{59C8C797-1980-7B4E-B18A-63D52235DB6B}" dt="2024-04-12T13:52:08.022" v="5586" actId="1076"/>
          <ac:picMkLst>
            <pc:docMk/>
            <pc:sldMk cId="3160626908" sldId="531"/>
            <ac:picMk id="4" creationId="{7D44831F-3A88-045A-F28A-025A07DAEBFC}"/>
          </ac:picMkLst>
        </pc:picChg>
        <pc:picChg chg="add del mod">
          <ac:chgData name="Jodi Petersen" userId="d6cd67a4-0f26-4e35-a480-6e7732688d8e" providerId="ADAL" clId="{59C8C797-1980-7B4E-B18A-63D52235DB6B}" dt="2024-04-12T13:51:33.821" v="5585" actId="478"/>
          <ac:picMkLst>
            <pc:docMk/>
            <pc:sldMk cId="3160626908" sldId="531"/>
            <ac:picMk id="5" creationId="{E0A9C684-2756-15C4-1D2E-E7C8F2657BD5}"/>
          </ac:picMkLst>
        </pc:picChg>
        <pc:picChg chg="del">
          <ac:chgData name="Jodi Petersen" userId="d6cd67a4-0f26-4e35-a480-6e7732688d8e" providerId="ADAL" clId="{59C8C797-1980-7B4E-B18A-63D52235DB6B}" dt="2024-04-12T13:50:44.880" v="5568" actId="478"/>
          <ac:picMkLst>
            <pc:docMk/>
            <pc:sldMk cId="3160626908" sldId="531"/>
            <ac:picMk id="11" creationId="{85D75C78-0B71-F786-EF20-25153AE2F897}"/>
          </ac:picMkLst>
        </pc:picChg>
      </pc:sldChg>
      <pc:sldChg chg="addSp delSp modSp add mod ord">
        <pc:chgData name="Jodi Petersen" userId="d6cd67a4-0f26-4e35-a480-6e7732688d8e" providerId="ADAL" clId="{59C8C797-1980-7B4E-B18A-63D52235DB6B}" dt="2024-04-12T13:52:16.875" v="5588" actId="1076"/>
        <pc:sldMkLst>
          <pc:docMk/>
          <pc:sldMk cId="135333712" sldId="532"/>
        </pc:sldMkLst>
        <pc:picChg chg="del">
          <ac:chgData name="Jodi Petersen" userId="d6cd67a4-0f26-4e35-a480-6e7732688d8e" providerId="ADAL" clId="{59C8C797-1980-7B4E-B18A-63D52235DB6B}" dt="2024-04-12T13:51:14.982" v="5576" actId="478"/>
          <ac:picMkLst>
            <pc:docMk/>
            <pc:sldMk cId="135333712" sldId="532"/>
            <ac:picMk id="4" creationId="{7D44831F-3A88-045A-F28A-025A07DAEBFC}"/>
          </ac:picMkLst>
        </pc:picChg>
        <pc:picChg chg="del">
          <ac:chgData name="Jodi Petersen" userId="d6cd67a4-0f26-4e35-a480-6e7732688d8e" providerId="ADAL" clId="{59C8C797-1980-7B4E-B18A-63D52235DB6B}" dt="2024-04-12T13:51:14.251" v="5575" actId="478"/>
          <ac:picMkLst>
            <pc:docMk/>
            <pc:sldMk cId="135333712" sldId="532"/>
            <ac:picMk id="5" creationId="{E0A9C684-2756-15C4-1D2E-E7C8F2657BD5}"/>
          </ac:picMkLst>
        </pc:picChg>
        <pc:picChg chg="add mod">
          <ac:chgData name="Jodi Petersen" userId="d6cd67a4-0f26-4e35-a480-6e7732688d8e" providerId="ADAL" clId="{59C8C797-1980-7B4E-B18A-63D52235DB6B}" dt="2024-04-12T13:52:16.875" v="5588" actId="1076"/>
          <ac:picMkLst>
            <pc:docMk/>
            <pc:sldMk cId="135333712" sldId="532"/>
            <ac:picMk id="6" creationId="{FD301FEF-6FDE-C997-BA09-70E242433A6B}"/>
          </ac:picMkLst>
        </pc:picChg>
      </pc:sldChg>
      <pc:sldChg chg="modSp add mod">
        <pc:chgData name="Jodi Petersen" userId="d6cd67a4-0f26-4e35-a480-6e7732688d8e" providerId="ADAL" clId="{59C8C797-1980-7B4E-B18A-63D52235DB6B}" dt="2024-04-12T13:54:16.528" v="5802" actId="12"/>
        <pc:sldMkLst>
          <pc:docMk/>
          <pc:sldMk cId="3180729243" sldId="533"/>
        </pc:sldMkLst>
        <pc:spChg chg="mod">
          <ac:chgData name="Jodi Petersen" userId="d6cd67a4-0f26-4e35-a480-6e7732688d8e" providerId="ADAL" clId="{59C8C797-1980-7B4E-B18A-63D52235DB6B}" dt="2024-04-12T13:54:16.528" v="5802" actId="12"/>
          <ac:spMkLst>
            <pc:docMk/>
            <pc:sldMk cId="3180729243" sldId="533"/>
            <ac:spMk id="3" creationId="{6D70FA7F-BD5C-90FE-C113-5C6C38DAF333}"/>
          </ac:spMkLst>
        </pc:spChg>
      </pc:sldChg>
      <pc:sldMasterChg chg="delSldLayout">
        <pc:chgData name="Jodi Petersen" userId="d6cd67a4-0f26-4e35-a480-6e7732688d8e" providerId="ADAL" clId="{59C8C797-1980-7B4E-B18A-63D52235DB6B}" dt="2024-04-12T09:54:42.088" v="129" actId="2696"/>
        <pc:sldMasterMkLst>
          <pc:docMk/>
          <pc:sldMasterMk cId="4246882069" sldId="2147483845"/>
        </pc:sldMasterMkLst>
        <pc:sldLayoutChg chg="del">
          <pc:chgData name="Jodi Petersen" userId="d6cd67a4-0f26-4e35-a480-6e7732688d8e" providerId="ADAL" clId="{59C8C797-1980-7B4E-B18A-63D52235DB6B}" dt="2024-04-12T09:54:42.088" v="129" actId="2696"/>
          <pc:sldLayoutMkLst>
            <pc:docMk/>
            <pc:sldMasterMk cId="4246882069" sldId="2147483845"/>
            <pc:sldLayoutMk cId="1991180018" sldId="21474838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63C1-5D69-874E-A4EE-9F02975DCBF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2E8EF-4C55-6042-AE4B-D7104651D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B5785-1F15-4348-91B7-A5E553CE58AB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7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The practice is rated Effective for improving youths’ internalizing symptoms, externalizing symptoms, and interpersonal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2E8EF-4C55-6042-AE4B-D7104651D0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7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2E8EF-4C55-6042-AE4B-D7104651D0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ojjdp.ojp.gov</a:t>
            </a:r>
            <a:r>
              <a:rPr lang="en-US" dirty="0"/>
              <a:t>/model-programs-guide/literature-reviews/racial-and-ethnic-disparity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2E8EF-4C55-6042-AE4B-D7104651D0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2E8EF-4C55-6042-AE4B-D7104651D0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2E8EF-4C55-6042-AE4B-D7104651D0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2E8EF-4C55-6042-AE4B-D7104651D0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5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2E8EF-4C55-6042-AE4B-D7104651D0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9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1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9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1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1CCE35-D3CE-784E-A7C6-CFDD1FB30B40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3A8D-A306-0D41-A18A-9ECF268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2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1716088" y="2071383"/>
            <a:ext cx="5352498" cy="1453923"/>
          </a:xfrm>
        </p:spPr>
        <p:txBody>
          <a:bodyPr>
            <a:normAutofit/>
          </a:bodyPr>
          <a:lstStyle/>
          <a:p>
            <a:pPr marL="58976" indent="-58976" algn="ctr" defTabSz="589758">
              <a:spcBef>
                <a:spcPts val="774"/>
              </a:spcBef>
              <a:spcAft>
                <a:spcPts val="129"/>
              </a:spcAft>
              <a:buNone/>
              <a:defRPr/>
            </a:pPr>
            <a:r>
              <a:rPr lang="en-US" sz="700" dirty="0"/>
              <a:t>      </a:t>
            </a:r>
          </a:p>
          <a:p>
            <a:pPr marL="58976" indent="-58976" algn="ctr" defTabSz="589758">
              <a:spcBef>
                <a:spcPts val="774"/>
              </a:spcBef>
              <a:spcAft>
                <a:spcPts val="129"/>
              </a:spcAft>
              <a:buNone/>
              <a:defRPr/>
            </a:pPr>
            <a:r>
              <a:rPr lang="en-US" sz="700" dirty="0"/>
              <a:t> </a:t>
            </a:r>
          </a:p>
          <a:p>
            <a:pPr marL="58976" indent="-58976" algn="ctr" defTabSz="589758">
              <a:spcBef>
                <a:spcPts val="774"/>
              </a:spcBef>
              <a:spcAft>
                <a:spcPts val="129"/>
              </a:spcAft>
              <a:buNone/>
              <a:defRPr/>
            </a:pPr>
            <a:endParaRPr lang="en-US" sz="700" dirty="0"/>
          </a:p>
          <a:p>
            <a:pPr algn="ctr" eaLnBrk="1" hangingPunct="1">
              <a:buFont typeface="Wingdings" charset="2"/>
              <a:buNone/>
              <a:defRPr/>
            </a:pPr>
            <a:endParaRPr lang="en-US" sz="7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86892" y="5504582"/>
            <a:ext cx="5352497" cy="7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786345">
              <a:lnSpc>
                <a:spcPct val="90000"/>
              </a:lnSpc>
              <a:spcAft>
                <a:spcPts val="600"/>
              </a:spcAft>
            </a:pPr>
            <a:r>
              <a:rPr lang="en-US" sz="2064" dirty="0"/>
              <a:t>Jodi Petersen, PhD</a:t>
            </a:r>
          </a:p>
          <a:p>
            <a:pPr defTabSz="786345">
              <a:lnSpc>
                <a:spcPct val="90000"/>
              </a:lnSpc>
              <a:spcAft>
                <a:spcPts val="600"/>
              </a:spcAft>
            </a:pPr>
            <a:r>
              <a:rPr lang="en-US" sz="2064" dirty="0"/>
              <a:t>jodi@petersenresearchconsultants.com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D5BC5-83EE-AC2B-2AB3-4F812F0EB9C8}"/>
              </a:ext>
            </a:extLst>
          </p:cNvPr>
          <p:cNvSpPr txBox="1"/>
          <p:nvPr/>
        </p:nvSpPr>
        <p:spPr>
          <a:xfrm>
            <a:off x="1266092" y="993006"/>
            <a:ext cx="6611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works for whom?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Evidence-Based Best Practices in Juvenile Delinquency Interventions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5A333-31CB-9614-FA92-D27E56F12B46}"/>
              </a:ext>
            </a:extLst>
          </p:cNvPr>
          <p:cNvSpPr/>
          <p:nvPr/>
        </p:nvSpPr>
        <p:spPr>
          <a:xfrm>
            <a:off x="428571" y="4080551"/>
            <a:ext cx="2575034" cy="25855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D58BA8B-D3B4-A5EF-274B-24C85F06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200" y="2900061"/>
            <a:ext cx="3698575" cy="47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420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74" y="-2718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4" name="Rectangle 7203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5" name="Rectangle 7204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6" name="Rectangle 7205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51" y="0"/>
            <a:ext cx="489511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4C26B-2CCB-5031-293C-A014F120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53" y="808056"/>
            <a:ext cx="3740216" cy="1077229"/>
          </a:xfrm>
        </p:spPr>
        <p:txBody>
          <a:bodyPr>
            <a:normAutofit/>
          </a:bodyPr>
          <a:lstStyle/>
          <a:p>
            <a:pPr algn="l"/>
            <a:r>
              <a:rPr lang="en-US" sz="2600"/>
              <a:t>How good is a chocolate chip cookie?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BEFE-6F58-02E6-241B-FF736729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054" y="2052116"/>
            <a:ext cx="3676161" cy="3997828"/>
          </a:xfrm>
        </p:spPr>
        <p:txBody>
          <a:bodyPr>
            <a:normAutofit/>
          </a:bodyPr>
          <a:lstStyle/>
          <a:p>
            <a:r>
              <a:rPr lang="en-US" sz="1600"/>
              <a:t>How is good defined?  </a:t>
            </a:r>
          </a:p>
          <a:p>
            <a:r>
              <a:rPr lang="en-US" sz="1600"/>
              <a:t>Who defined it?</a:t>
            </a:r>
          </a:p>
          <a:p>
            <a:r>
              <a:rPr lang="en-US" sz="1600"/>
              <a:t>Who is cooking the cookies?</a:t>
            </a:r>
          </a:p>
          <a:p>
            <a:r>
              <a:rPr lang="en-US" sz="1600"/>
              <a:t>How are they being made?</a:t>
            </a:r>
          </a:p>
          <a:p>
            <a:r>
              <a:rPr lang="en-US" sz="1600"/>
              <a:t>How are they being consumed?</a:t>
            </a:r>
          </a:p>
          <a:p>
            <a:r>
              <a:rPr lang="en-US" sz="1600"/>
              <a:t>Are the cookies consistent?</a:t>
            </a:r>
          </a:p>
          <a:p>
            <a:r>
              <a:rPr lang="en-US" sz="1600"/>
              <a:t>Are the raters rating consistently?</a:t>
            </a:r>
          </a:p>
        </p:txBody>
      </p:sp>
      <p:sp>
        <p:nvSpPr>
          <p:cNvPr id="7207" name="Rectangle 720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0477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Best Chewy Chocolate Chip Cookies ...">
            <a:extLst>
              <a:ext uri="{FF2B5EF4-FFF2-40B4-BE49-F238E27FC236}">
                <a16:creationId xmlns:a16="http://schemas.microsoft.com/office/drawing/2014/main" id="{C89D1B82-DC79-3C4C-1353-4D3523D2E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r="24259"/>
          <a:stretch/>
        </p:blipFill>
        <p:spPr bwMode="auto">
          <a:xfrm>
            <a:off x="5650992" y="227"/>
            <a:ext cx="3492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7207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79" y="0"/>
            <a:ext cx="348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A486-B74C-44A7-1DF2-E51D67E7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Whom is the intervention for?</a:t>
            </a:r>
          </a:p>
        </p:txBody>
      </p:sp>
      <p:pic>
        <p:nvPicPr>
          <p:cNvPr id="5122" name="Picture 2" descr="Our Public Health Approach | Campus Advocacy, Resources &amp; Education (CARE)">
            <a:extLst>
              <a:ext uri="{FF2B5EF4-FFF2-40B4-BE49-F238E27FC236}">
                <a16:creationId xmlns:a16="http://schemas.microsoft.com/office/drawing/2014/main" id="{B33FD079-98B6-6EB7-141E-78AB6A6C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892"/>
            <a:ext cx="9144000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2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72C0-D614-0A5B-208C-20049912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Whom is the intervention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482E-8A51-4E0E-9117-F84BF3E4A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intervention work equally for all juveniles?  Probably not!</a:t>
            </a:r>
          </a:p>
          <a:p>
            <a:endParaRPr lang="en-US" dirty="0"/>
          </a:p>
          <a:p>
            <a:r>
              <a:rPr lang="en-US" dirty="0"/>
              <a:t>Responsivity -&gt; Matching</a:t>
            </a:r>
          </a:p>
          <a:p>
            <a:endParaRPr lang="en-US" dirty="0"/>
          </a:p>
          <a:p>
            <a:r>
              <a:rPr lang="en-US" dirty="0"/>
              <a:t>Look for subgroup differences</a:t>
            </a:r>
          </a:p>
          <a:p>
            <a:pPr lvl="1"/>
            <a:r>
              <a:rPr lang="en-US" dirty="0"/>
              <a:t>Responsivity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33991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3" name="Picture 8202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  <a:solidFill>
            <a:srgbClr val="447061"/>
          </a:solidFill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2FDDA0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Literature Review: Racial and Ethnic Disparity in Juvenile Justice  Processing | Office of Juvenile Justice and Delinquency Prevention">
            <a:extLst>
              <a:ext uri="{FF2B5EF4-FFF2-40B4-BE49-F238E27FC236}">
                <a16:creationId xmlns:a16="http://schemas.microsoft.com/office/drawing/2014/main" id="{2A42A1A9-77FE-4C5E-D279-D946FA4C6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/>
          <a:stretch/>
        </p:blipFill>
        <p:spPr bwMode="auto">
          <a:xfrm>
            <a:off x="482600" y="643467"/>
            <a:ext cx="8178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1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26E-8D79-DB8C-D0AE-E8438993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decides what meets the threshold?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2819-C3EB-6102-ECCC-F2A19D0A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depends.  There is no one authority on this.</a:t>
            </a:r>
          </a:p>
          <a:p>
            <a:endParaRPr lang="en-US" dirty="0"/>
          </a:p>
          <a:p>
            <a:r>
              <a:rPr lang="en-US" dirty="0"/>
              <a:t>Direction under Mi JJ Reform is under development</a:t>
            </a:r>
          </a:p>
          <a:p>
            <a:endParaRPr lang="en-US" dirty="0"/>
          </a:p>
          <a:p>
            <a:r>
              <a:rPr lang="en-US" dirty="0"/>
              <a:t>OJJDP: Model Programs Guide / NIJ’s CrimeSolutions.ojp.gov</a:t>
            </a:r>
          </a:p>
        </p:txBody>
      </p:sp>
    </p:spTree>
    <p:extLst>
      <p:ext uri="{BB962C8B-B14F-4D97-AF65-F5344CB8AC3E}">
        <p14:creationId xmlns:p14="http://schemas.microsoft.com/office/powerpoint/2010/main" val="5714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5987-6317-47BE-2BCE-B1714B9B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57F0F-1240-30C4-1A23-A7ED2A3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lowchart showing the process or reviewing and rating a program's evidence of effects on CrimeSolutions">
            <a:extLst>
              <a:ext uri="{FF2B5EF4-FFF2-40B4-BE49-F238E27FC236}">
                <a16:creationId xmlns:a16="http://schemas.microsoft.com/office/drawing/2014/main" id="{5DAC6821-D4CA-B412-FE89-B385920A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9144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5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3947-EBCB-60B1-B7CA-099E3094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F772-8E14-62AB-B40A-ADB0D7C61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rograms fall along two continuums: Effectiveness and Strenght of Evidence">
            <a:extLst>
              <a:ext uri="{FF2B5EF4-FFF2-40B4-BE49-F238E27FC236}">
                <a16:creationId xmlns:a16="http://schemas.microsoft.com/office/drawing/2014/main" id="{FEF3B28D-8456-F7A6-6C7F-5FD862DF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3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5D57-13D2-DD09-7494-7254515B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OJJDP: Programs vs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1B4CE-02A4-D8EB-3D33-8442E0BE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Program: A specific set of activities carried out according to guidelines to achieve a defined purpose.</a:t>
            </a:r>
          </a:p>
          <a:p>
            <a:r>
              <a:rPr lang="en-US" dirty="0"/>
              <a:t>Practices: A general category of programs, strategies or procedures that share similar characteristics with regard to the issues they address and how they address them.</a:t>
            </a:r>
          </a:p>
        </p:txBody>
      </p:sp>
    </p:spTree>
    <p:extLst>
      <p:ext uri="{BB962C8B-B14F-4D97-AF65-F5344CB8AC3E}">
        <p14:creationId xmlns:p14="http://schemas.microsoft.com/office/powerpoint/2010/main" val="416488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7AB3-7E6D-3533-9FB1-992BF287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OJJDP Review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9D37-06DB-7147-127C-06FBB97F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6" y="2049877"/>
            <a:ext cx="5713092" cy="5117041"/>
          </a:xfrm>
        </p:spPr>
        <p:txBody>
          <a:bodyPr>
            <a:normAutofit/>
          </a:bodyPr>
          <a:lstStyle/>
          <a:p>
            <a:r>
              <a:rPr lang="en-US" dirty="0"/>
              <a:t>Conceptual Framework</a:t>
            </a:r>
          </a:p>
          <a:p>
            <a:pPr lvl="1"/>
            <a:r>
              <a:rPr lang="en-US" dirty="0"/>
              <a:t>Prior Research</a:t>
            </a:r>
          </a:p>
          <a:p>
            <a:pPr lvl="1"/>
            <a:r>
              <a:rPr lang="en-US" dirty="0"/>
              <a:t>Theoretical Bias</a:t>
            </a:r>
          </a:p>
          <a:p>
            <a:pPr lvl="1"/>
            <a:r>
              <a:rPr lang="en-US" dirty="0"/>
              <a:t>Program Description</a:t>
            </a:r>
          </a:p>
          <a:p>
            <a:r>
              <a:rPr lang="en-US" dirty="0"/>
              <a:t>Design Quality</a:t>
            </a:r>
          </a:p>
          <a:p>
            <a:pPr lvl="1"/>
            <a:r>
              <a:rPr lang="en-US" dirty="0"/>
              <a:t>Research Design</a:t>
            </a:r>
          </a:p>
          <a:p>
            <a:pPr lvl="1"/>
            <a:r>
              <a:rPr lang="en-US" dirty="0"/>
              <a:t>Sample Size (Power)</a:t>
            </a:r>
          </a:p>
          <a:p>
            <a:pPr lvl="1"/>
            <a:r>
              <a:rPr lang="en-US" dirty="0"/>
              <a:t>Statistical Adjustment (Controls)</a:t>
            </a:r>
          </a:p>
          <a:p>
            <a:pPr lvl="1"/>
            <a:r>
              <a:rPr lang="en-US" dirty="0"/>
              <a:t>Instrumentation</a:t>
            </a:r>
          </a:p>
          <a:p>
            <a:pPr lvl="1"/>
            <a:r>
              <a:rPr lang="en-US" dirty="0"/>
              <a:t>Internal Validity</a:t>
            </a:r>
          </a:p>
          <a:p>
            <a:pPr lvl="1"/>
            <a:r>
              <a:rPr lang="en-US" dirty="0"/>
              <a:t>Follow Up Period</a:t>
            </a:r>
          </a:p>
          <a:p>
            <a:pPr lvl="1"/>
            <a:r>
              <a:rPr lang="en-US" dirty="0"/>
              <a:t>Displacement/Diffusion/Anticipatory Benefits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7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7AB3-7E6D-3533-9FB1-992BF287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OJJDP Review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9D37-06DB-7147-127C-06FBB97F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6" y="2049878"/>
            <a:ext cx="5713092" cy="4808122"/>
          </a:xfrm>
        </p:spPr>
        <p:txBody>
          <a:bodyPr>
            <a:normAutofit/>
          </a:bodyPr>
          <a:lstStyle/>
          <a:p>
            <a:r>
              <a:rPr lang="en-US" dirty="0"/>
              <a:t>Program Fidelity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Adherence</a:t>
            </a:r>
          </a:p>
          <a:p>
            <a:r>
              <a:rPr lang="en-US" dirty="0"/>
              <a:t>Outcome Evidence</a:t>
            </a:r>
          </a:p>
          <a:p>
            <a:pPr lvl="1"/>
            <a:r>
              <a:rPr lang="en-US" dirty="0"/>
              <a:t>Substantive Program Effects</a:t>
            </a:r>
          </a:p>
          <a:p>
            <a:pPr lvl="1"/>
            <a:r>
              <a:rPr lang="en-US" dirty="0"/>
              <a:t>Behavior</a:t>
            </a:r>
          </a:p>
          <a:p>
            <a:r>
              <a:rPr lang="en-US" dirty="0"/>
              <a:t>Reviewer Confidence/Override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7839-402C-3C06-8360-ACF2807D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A40E-63E1-9704-0571-E1B1AAA9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454" y="2104306"/>
            <a:ext cx="5713092" cy="3099066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dirty="0"/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Assurance in Action: What do we mean and how do we implement?</a:t>
            </a:r>
          </a:p>
          <a:p>
            <a:pPr lvl="1"/>
            <a:r>
              <a:rPr lang="en-US" dirty="0"/>
              <a:t>April 26</a:t>
            </a:r>
          </a:p>
        </p:txBody>
      </p:sp>
    </p:spTree>
    <p:extLst>
      <p:ext uri="{BB962C8B-B14F-4D97-AF65-F5344CB8AC3E}">
        <p14:creationId xmlns:p14="http://schemas.microsoft.com/office/powerpoint/2010/main" val="89073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9421-C3C8-F3BF-1D91-1D56F1DE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“Off The Shelf”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4D66-B3D3-3AA7-CD8B-4C4D5D83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Fidelity</a:t>
            </a:r>
          </a:p>
          <a:p>
            <a:pPr lvl="1"/>
            <a:r>
              <a:rPr lang="en-US" dirty="0"/>
              <a:t>To achieve the results evidence supports, the program must be implemented as it was in the study</a:t>
            </a:r>
          </a:p>
          <a:p>
            <a:pPr lvl="1"/>
            <a:r>
              <a:rPr lang="en-US" dirty="0"/>
              <a:t>Same curriculum, processes, measurement,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9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3901-C87C-C02A-068C-9B733E3D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“Off The Shelf”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880D-56F4-A5E0-7A72-7420FB7B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change and why?</a:t>
            </a:r>
          </a:p>
          <a:p>
            <a:r>
              <a:rPr lang="en-US" dirty="0"/>
              <a:t>What is the evidence base for what you’re changing?</a:t>
            </a:r>
          </a:p>
          <a:p>
            <a:r>
              <a:rPr lang="en-US" dirty="0"/>
              <a:t>What is the impact of what you’re taking away/adding/revising?</a:t>
            </a:r>
          </a:p>
          <a:p>
            <a:pPr lvl="1"/>
            <a:r>
              <a:rPr lang="en-US" dirty="0"/>
              <a:t>How will you track &amp; measure that impact?</a:t>
            </a:r>
          </a:p>
          <a:p>
            <a:r>
              <a:rPr lang="en-US" dirty="0"/>
              <a:t>Is this still evidence-based?  Evidence-informed?  A promising practice?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4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CD557CE-2AB8-44E1-AABA-A21D2274F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58DCB6E5-A344-4A17-A353-EC4D71E6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083" name="Picture 3082">
            <a:extLst>
              <a:ext uri="{FF2B5EF4-FFF2-40B4-BE49-F238E27FC236}">
                <a16:creationId xmlns:a16="http://schemas.microsoft.com/office/drawing/2014/main" id="{4D82F4F2-6117-4CCD-94A7-4AFD603EC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CCA9FB2-FFC7-4B6D-8E30-9D2CC14E7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CF6D6F6-E7F9-4521-BD22-74A61D8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B566E74-1425-46AC-885D-D2DAEE36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A179B-25D1-18F8-20C8-56368644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53" y="808056"/>
            <a:ext cx="4691450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Creating New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F2D1-3D51-3B10-7794-DD1EF4BB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03" y="1346670"/>
            <a:ext cx="3223224" cy="51529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Have a clear theory of change and/or logic model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Documented, intentional program model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Based in existing evidence and/or strong theory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Implement with consistency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Track and measure impact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Revise as needed</a:t>
            </a:r>
          </a:p>
        </p:txBody>
      </p:sp>
      <p:pic>
        <p:nvPicPr>
          <p:cNvPr id="3074" name="Picture 2" descr="Research Lifecycle | Research Support at Harvard">
            <a:extLst>
              <a:ext uri="{FF2B5EF4-FFF2-40B4-BE49-F238E27FC236}">
                <a16:creationId xmlns:a16="http://schemas.microsoft.com/office/drawing/2014/main" id="{C0BED8E9-C294-D0A4-93EB-0C32CEFA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926" y="1705627"/>
            <a:ext cx="4344317" cy="434431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06858379-D070-40E4-8A3D-F29E90C5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97E0-7B37-C1CA-22B6-D1F6D9A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Best Practice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FA7F-BD5C-90FE-C113-5C6C38DA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studies vs meta analyses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 Lipsey @ Vanderbilt University</a:t>
            </a:r>
          </a:p>
          <a:p>
            <a:pPr lvl="1"/>
            <a:r>
              <a:rPr lang="en-US" dirty="0"/>
              <a:t>Meta Analysis Database – nearly 600 studies!</a:t>
            </a:r>
          </a:p>
        </p:txBody>
      </p:sp>
    </p:spTree>
    <p:extLst>
      <p:ext uri="{BB962C8B-B14F-4D97-AF65-F5344CB8AC3E}">
        <p14:creationId xmlns:p14="http://schemas.microsoft.com/office/powerpoint/2010/main" val="1478459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97E0-7B37-C1CA-22B6-D1F6D9A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Best Practice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FA7F-BD5C-90FE-C113-5C6C38DA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programs:</a:t>
            </a:r>
          </a:p>
          <a:p>
            <a:pPr lvl="1"/>
            <a:r>
              <a:rPr lang="en-US" dirty="0"/>
              <a:t>Target high risk cases (risk principle)</a:t>
            </a:r>
          </a:p>
          <a:p>
            <a:pPr lvl="1"/>
            <a:r>
              <a:rPr lang="en-US" dirty="0"/>
              <a:t>Use a therapeutic approach focusing on development, not control</a:t>
            </a:r>
          </a:p>
          <a:p>
            <a:pPr lvl="1"/>
            <a:r>
              <a:rPr lang="en-US" dirty="0"/>
              <a:t>Are based in research and can show effectiveness</a:t>
            </a:r>
          </a:p>
          <a:p>
            <a:pPr lvl="1"/>
            <a:r>
              <a:rPr lang="en-US" dirty="0"/>
              <a:t>Are well-implemented</a:t>
            </a:r>
          </a:p>
        </p:txBody>
      </p:sp>
    </p:spTree>
    <p:extLst>
      <p:ext uri="{BB962C8B-B14F-4D97-AF65-F5344CB8AC3E}">
        <p14:creationId xmlns:p14="http://schemas.microsoft.com/office/powerpoint/2010/main" val="334628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97E0-7B37-C1CA-22B6-D1F6D9A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Best Practice Programs</a:t>
            </a:r>
          </a:p>
        </p:txBody>
      </p:sp>
      <p:pic>
        <p:nvPicPr>
          <p:cNvPr id="6" name="Picture 5" descr="A graph of a graph showing different types of practices&#10;&#10;Description automatically generated with medium confidence">
            <a:extLst>
              <a:ext uri="{FF2B5EF4-FFF2-40B4-BE49-F238E27FC236}">
                <a16:creationId xmlns:a16="http://schemas.microsoft.com/office/drawing/2014/main" id="{FD301FEF-6FDE-C997-BA09-70E242433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48464"/>
            <a:ext cx="7772400" cy="49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97E0-7B37-C1CA-22B6-D1F6D9A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Best Practice Programs</a:t>
            </a:r>
          </a:p>
        </p:txBody>
      </p:sp>
      <p:pic>
        <p:nvPicPr>
          <p:cNvPr id="4" name="Picture 3" descr="A graph of a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7D44831F-3A88-045A-F28A-025A07DA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5286"/>
            <a:ext cx="7772400" cy="46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2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97E0-7B37-C1CA-22B6-D1F6D9A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Best Practice Programs</a:t>
            </a:r>
          </a:p>
        </p:txBody>
      </p:sp>
      <p:pic>
        <p:nvPicPr>
          <p:cNvPr id="11" name="Picture 10" descr="A graph of a graph with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85D75C78-0B71-F786-EF20-25153AE2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8720"/>
            <a:ext cx="7772400" cy="41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29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97E0-7B37-C1CA-22B6-D1F6D9A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Best Practice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FA7F-BD5C-90FE-C113-5C6C38DA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Intervene early, interrupt developmental pathways</a:t>
            </a:r>
          </a:p>
          <a:p>
            <a:endParaRPr lang="en-US" dirty="0"/>
          </a:p>
          <a:p>
            <a:r>
              <a:rPr lang="en-US" dirty="0"/>
              <a:t>Don’t confuse public safety with appropriate treatment</a:t>
            </a:r>
          </a:p>
          <a:p>
            <a:endParaRPr lang="en-US" dirty="0"/>
          </a:p>
          <a:p>
            <a:r>
              <a:rPr lang="en-US" dirty="0"/>
              <a:t>Adequate intensity and sufficient duration to address ”entrenched problem behavior patterns” (Greenway, 1994)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Integrate youth into generally pro-social groups</a:t>
            </a:r>
          </a:p>
          <a:p>
            <a:endParaRPr lang="en-US" dirty="0"/>
          </a:p>
          <a:p>
            <a:r>
              <a:rPr lang="en-US" dirty="0"/>
              <a:t>Address thought processes that rationalize negative behaviors in an effort to change those behaviors (CBT)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33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97E0-7B37-C1CA-22B6-D1F6D9A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Best Practice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FA7F-BD5C-90FE-C113-5C6C38DA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Approximately 5-8 hours per week of treatment time</a:t>
            </a:r>
          </a:p>
          <a:p>
            <a:pPr lvl="1"/>
            <a:r>
              <a:rPr lang="en-US" dirty="0"/>
              <a:t>3-6 months of intervention</a:t>
            </a:r>
          </a:p>
          <a:p>
            <a:pPr lvl="1"/>
            <a:r>
              <a:rPr lang="en-US" dirty="0"/>
              <a:t>Linked continuum of care</a:t>
            </a:r>
          </a:p>
          <a:p>
            <a:pPr lvl="1"/>
            <a:r>
              <a:rPr lang="en-US" dirty="0"/>
              <a:t>	Transition to community supports</a:t>
            </a:r>
          </a:p>
          <a:p>
            <a:pPr lvl="1"/>
            <a:r>
              <a:rPr lang="en-US" dirty="0"/>
              <a:t>Involve family/social supports</a:t>
            </a:r>
          </a:p>
        </p:txBody>
      </p:sp>
    </p:spTree>
    <p:extLst>
      <p:ext uri="{BB962C8B-B14F-4D97-AF65-F5344CB8AC3E}">
        <p14:creationId xmlns:p14="http://schemas.microsoft.com/office/powerpoint/2010/main" val="318072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BD48-F098-B51A-2585-ABA01D63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C47BF-B0AD-8A3C-31F9-A64EC8F3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Evidence-Based Programming</a:t>
            </a:r>
          </a:p>
          <a:p>
            <a:r>
              <a:rPr lang="en-US" dirty="0"/>
              <a:t>Understanding the Research</a:t>
            </a:r>
          </a:p>
          <a:p>
            <a:r>
              <a:rPr lang="en-US" dirty="0"/>
              <a:t>Applying the Evidence</a:t>
            </a:r>
          </a:p>
          <a:p>
            <a:pPr lvl="1"/>
            <a:r>
              <a:rPr lang="en-US" dirty="0"/>
              <a:t>“Off the Shelf” Programming</a:t>
            </a:r>
          </a:p>
          <a:p>
            <a:pPr lvl="1"/>
            <a:r>
              <a:rPr lang="en-US" dirty="0"/>
              <a:t>Promising Practices</a:t>
            </a:r>
          </a:p>
          <a:p>
            <a:pPr lvl="1"/>
            <a:r>
              <a:rPr lang="en-US" dirty="0"/>
              <a:t>Creating New Programs</a:t>
            </a:r>
          </a:p>
          <a:p>
            <a:r>
              <a:rPr lang="en-US" dirty="0"/>
              <a:t>Fidelity &amp; Data Tracking</a:t>
            </a:r>
          </a:p>
        </p:txBody>
      </p:sp>
    </p:spTree>
    <p:extLst>
      <p:ext uri="{BB962C8B-B14F-4D97-AF65-F5344CB8AC3E}">
        <p14:creationId xmlns:p14="http://schemas.microsoft.com/office/powerpoint/2010/main" val="116834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      How Can We Truly Reduce Recidivism 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2748" y="3550315"/>
            <a:ext cx="7455148" cy="284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100" dirty="0"/>
              <a:t>Target Criminogenic Risk Factors</a:t>
            </a:r>
          </a:p>
          <a:p>
            <a:pPr>
              <a:lnSpc>
                <a:spcPct val="100000"/>
              </a:lnSpc>
              <a:spcBef>
                <a:spcPts val="450"/>
              </a:spcBef>
              <a:buNone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100" dirty="0"/>
              <a:t>Address individual characteristics (responsivity) and enhance protective factors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100" dirty="0"/>
              <a:t>Develop / Modify programs to meet best practice tenants and reflect risk assessment identified needs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  <a:buNone/>
            </a:pPr>
            <a:endParaRPr lang="en-US" sz="2100" dirty="0"/>
          </a:p>
          <a:p>
            <a:pPr marL="82292" indent="0">
              <a:lnSpc>
                <a:spcPct val="100000"/>
              </a:lnSpc>
              <a:spcBef>
                <a:spcPts val="450"/>
              </a:spcBef>
              <a:buNone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100" dirty="0"/>
          </a:p>
          <a:p>
            <a:pPr marL="82292" indent="0">
              <a:lnSpc>
                <a:spcPct val="100000"/>
              </a:lnSpc>
              <a:spcBef>
                <a:spcPts val="450"/>
              </a:spcBef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80744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      How Can We Truly Reduce Recidivism 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2748" y="3550315"/>
            <a:ext cx="7455148" cy="284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100" dirty="0"/>
              <a:t>Involve youth and family in treatment process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100" dirty="0"/>
              <a:t>Train referring parties and court/county systems in YLS and research-based practice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2100" dirty="0"/>
          </a:p>
          <a:p>
            <a:r>
              <a:rPr lang="en-US" dirty="0"/>
              <a:t>Implement ‘Dosage Driven Treatment’</a:t>
            </a:r>
          </a:p>
          <a:p>
            <a:pPr lvl="1"/>
            <a:r>
              <a:rPr lang="en-US" dirty="0"/>
              <a:t>Successful completion is based on changing risk assessment score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2100" dirty="0"/>
          </a:p>
          <a:p>
            <a:pPr marL="82292" indent="0">
              <a:lnSpc>
                <a:spcPct val="100000"/>
              </a:lnSpc>
              <a:spcBef>
                <a:spcPts val="450"/>
              </a:spcBef>
              <a:buNone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100" dirty="0"/>
          </a:p>
          <a:p>
            <a:pPr marL="82292" indent="0">
              <a:lnSpc>
                <a:spcPct val="100000"/>
              </a:lnSpc>
              <a:spcBef>
                <a:spcPts val="450"/>
              </a:spcBef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07722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9862" y="2049878"/>
            <a:ext cx="6309466" cy="40000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Implement treatment programming that primarily use cognitive-behavioral and social learning strategies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Establish a research component to track recidivism data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Transition youth to community supports toward end of treatment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      How Can We Truly Reduce Recidivism ?</a:t>
            </a:r>
          </a:p>
        </p:txBody>
      </p:sp>
    </p:spTree>
    <p:extLst>
      <p:ext uri="{BB962C8B-B14F-4D97-AF65-F5344CB8AC3E}">
        <p14:creationId xmlns:p14="http://schemas.microsoft.com/office/powerpoint/2010/main" val="16986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43CC-D305-3A94-08D4-8C4AE150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485" y="1300020"/>
            <a:ext cx="4689988" cy="3402475"/>
          </a:xfrm>
        </p:spPr>
        <p:txBody>
          <a:bodyPr vert="horz" lIns="84406" tIns="42203" rIns="84406" bIns="42203" rtlCol="0" anchor="b">
            <a:normAutofit/>
          </a:bodyPr>
          <a:lstStyle/>
          <a:p>
            <a:pPr algn="ctr" defTabSz="844083"/>
            <a:r>
              <a:rPr lang="en-US" sz="7385" spc="-4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 &amp; Discussion</a:t>
            </a:r>
          </a:p>
        </p:txBody>
      </p:sp>
      <p:pic>
        <p:nvPicPr>
          <p:cNvPr id="4" name="Picture 3" descr="Yellow and blue symbols">
            <a:extLst>
              <a:ext uri="{FF2B5EF4-FFF2-40B4-BE49-F238E27FC236}">
                <a16:creationId xmlns:a16="http://schemas.microsoft.com/office/drawing/2014/main" id="{0FE74D81-4215-3818-9104-5D6B7075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7" r="31553" b="1"/>
          <a:stretch/>
        </p:blipFill>
        <p:spPr>
          <a:xfrm>
            <a:off x="19" y="263779"/>
            <a:ext cx="3476466" cy="63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D034-64D7-3359-3D2A-8250A664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talk about evidence-based programming?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F2F1EF-FAE6-C64E-5995-17B29198FA37}"/>
              </a:ext>
            </a:extLst>
          </p:cNvPr>
          <p:cNvSpPr/>
          <p:nvPr/>
        </p:nvSpPr>
        <p:spPr>
          <a:xfrm>
            <a:off x="1291577" y="3036771"/>
            <a:ext cx="2080452" cy="2455321"/>
          </a:xfrm>
          <a:prstGeom prst="roundRect">
            <a:avLst/>
          </a:prstGeom>
          <a:gradFill>
            <a:gsLst>
              <a:gs pos="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34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Life Circumstances &amp; Response Patterns</a:t>
            </a:r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5A1D97A0-7BD2-5344-D274-EEA044BE8605}"/>
              </a:ext>
            </a:extLst>
          </p:cNvPr>
          <p:cNvSpPr/>
          <p:nvPr/>
        </p:nvSpPr>
        <p:spPr>
          <a:xfrm>
            <a:off x="6266240" y="3364180"/>
            <a:ext cx="1757750" cy="1800501"/>
          </a:xfrm>
          <a:prstGeom prst="octagon">
            <a:avLst/>
          </a:prstGeom>
          <a:gradFill>
            <a:gsLst>
              <a:gs pos="0">
                <a:srgbClr val="FF0000"/>
              </a:gs>
              <a:gs pos="24000">
                <a:srgbClr val="FFFF00"/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Behaviors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46CF7-3859-A93D-CDEB-416CDF753B05}"/>
              </a:ext>
            </a:extLst>
          </p:cNvPr>
          <p:cNvCxnSpPr>
            <a:cxnSpLocks/>
          </p:cNvCxnSpPr>
          <p:nvPr/>
        </p:nvCxnSpPr>
        <p:spPr>
          <a:xfrm>
            <a:off x="3657600" y="4264433"/>
            <a:ext cx="2323070" cy="0"/>
          </a:xfrm>
          <a:prstGeom prst="straightConnector1">
            <a:avLst/>
          </a:prstGeom>
          <a:ln w="508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062 0.15301 L -0.04062 0.15324 C -0.04375 0.10277 -0.04166 0.14213 -0.04323 0.04838 C -0.04392 0.01389 -0.04566 -0.06343 -0.046 -0.09584 C -0.04618 -0.12107 -0.046 -0.1463 -0.046 -0.1713 L -0.03246 -0.04167 L -0.02986 0.03935 L -0.0217 0.11134 L -0.01892 0.1493 L -0.01493 0.0537 L -0.01354 -0.02732 L -0.01493 -0.08843 L -0.01354 -0.16968 L -0.00416 -0.07593 L -3.33333E-6 -0.00023 L -3.33333E-6 2.96296E-6 L -3.33333E-6 -0.00023 L -3.33333E-6 2.96296E-6 " pathEditMode="relative" rAng="0" ptsTypes="AAAAAAAAAAAAAAAAAA" p14:bounceEnd="50000">
                                          <p:cBhvr>
                                            <p:cTn id="6" dur="4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3" y="-16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062 0.15301 L -0.04062 0.15324 C -0.04375 0.10277 -0.04166 0.14213 -0.04323 0.04838 C -0.04392 0.01389 -0.04566 -0.06343 -0.046 -0.09584 C -0.04618 -0.12107 -0.046 -0.1463 -0.046 -0.1713 L -0.03246 -0.04167 L -0.02986 0.03935 L -0.0217 0.11134 L -0.01892 0.1493 L -0.01493 0.0537 L -0.01354 -0.02732 L -0.01493 -0.08843 L -0.01354 -0.16968 L -0.00416 -0.07593 L -3.33333E-6 -0.00023 L -3.33333E-6 2.96296E-6 L -3.33333E-6 -0.00023 L -3.33333E-6 2.96296E-6 " pathEditMode="relative" rAng="0" ptsTypes="AAAAAAAAAAAAAAAAAA">
                                          <p:cBhvr>
                                            <p:cTn id="6" dur="4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3" y="-16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D034-64D7-3359-3D2A-8250A664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talk about evidence-based programming?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F2F1EF-FAE6-C64E-5995-17B29198FA37}"/>
              </a:ext>
            </a:extLst>
          </p:cNvPr>
          <p:cNvSpPr/>
          <p:nvPr/>
        </p:nvSpPr>
        <p:spPr>
          <a:xfrm>
            <a:off x="1291577" y="3036771"/>
            <a:ext cx="2080452" cy="2455321"/>
          </a:xfrm>
          <a:prstGeom prst="roundRect">
            <a:avLst/>
          </a:prstGeom>
          <a:gradFill>
            <a:gsLst>
              <a:gs pos="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34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Criminogenic Risks</a:t>
            </a:r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5A1D97A0-7BD2-5344-D274-EEA044BE8605}"/>
              </a:ext>
            </a:extLst>
          </p:cNvPr>
          <p:cNvSpPr/>
          <p:nvPr/>
        </p:nvSpPr>
        <p:spPr>
          <a:xfrm>
            <a:off x="6266240" y="3364180"/>
            <a:ext cx="1757750" cy="1800501"/>
          </a:xfrm>
          <a:prstGeom prst="octagon">
            <a:avLst/>
          </a:prstGeom>
          <a:gradFill>
            <a:gsLst>
              <a:gs pos="0">
                <a:srgbClr val="FF0000"/>
              </a:gs>
              <a:gs pos="24000">
                <a:srgbClr val="FFFF00"/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Engaging in Crime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46CF7-3859-A93D-CDEB-416CDF753B05}"/>
              </a:ext>
            </a:extLst>
          </p:cNvPr>
          <p:cNvCxnSpPr>
            <a:cxnSpLocks/>
          </p:cNvCxnSpPr>
          <p:nvPr/>
        </p:nvCxnSpPr>
        <p:spPr>
          <a:xfrm>
            <a:off x="3657600" y="4264433"/>
            <a:ext cx="2323070" cy="0"/>
          </a:xfrm>
          <a:prstGeom prst="straightConnector1">
            <a:avLst/>
          </a:prstGeom>
          <a:ln w="508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5E9EF688-1411-0DD6-C0FA-AA5B390F3807}"/>
              </a:ext>
            </a:extLst>
          </p:cNvPr>
          <p:cNvSpPr/>
          <p:nvPr/>
        </p:nvSpPr>
        <p:spPr>
          <a:xfrm>
            <a:off x="3577964" y="4392340"/>
            <a:ext cx="2545491" cy="197708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93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395313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D034-64D7-3359-3D2A-8250A664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talk about evidence-based programming?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F2F1EF-FAE6-C64E-5995-17B29198FA37}"/>
              </a:ext>
            </a:extLst>
          </p:cNvPr>
          <p:cNvSpPr/>
          <p:nvPr/>
        </p:nvSpPr>
        <p:spPr>
          <a:xfrm>
            <a:off x="1291577" y="3036771"/>
            <a:ext cx="2080452" cy="2455321"/>
          </a:xfrm>
          <a:prstGeom prst="roundRect">
            <a:avLst/>
          </a:prstGeom>
          <a:gradFill>
            <a:gsLst>
              <a:gs pos="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34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Criminogenic Risks</a:t>
            </a:r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5A1D97A0-7BD2-5344-D274-EEA044BE8605}"/>
              </a:ext>
            </a:extLst>
          </p:cNvPr>
          <p:cNvSpPr/>
          <p:nvPr/>
        </p:nvSpPr>
        <p:spPr>
          <a:xfrm>
            <a:off x="6266240" y="3364180"/>
            <a:ext cx="1757750" cy="1800501"/>
          </a:xfrm>
          <a:prstGeom prst="octagon">
            <a:avLst/>
          </a:prstGeom>
          <a:gradFill>
            <a:gsLst>
              <a:gs pos="0">
                <a:srgbClr val="FF0000"/>
              </a:gs>
              <a:gs pos="24000">
                <a:srgbClr val="FFFF00"/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Engaging in Crime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46CF7-3859-A93D-CDEB-416CDF753B05}"/>
              </a:ext>
            </a:extLst>
          </p:cNvPr>
          <p:cNvCxnSpPr>
            <a:cxnSpLocks/>
          </p:cNvCxnSpPr>
          <p:nvPr/>
        </p:nvCxnSpPr>
        <p:spPr>
          <a:xfrm>
            <a:off x="3586207" y="3956187"/>
            <a:ext cx="2465855" cy="616486"/>
          </a:xfrm>
          <a:prstGeom prst="straightConnector1">
            <a:avLst/>
          </a:prstGeom>
          <a:ln w="508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5E9EF688-1411-0DD6-C0FA-AA5B390F3807}"/>
              </a:ext>
            </a:extLst>
          </p:cNvPr>
          <p:cNvSpPr/>
          <p:nvPr/>
        </p:nvSpPr>
        <p:spPr>
          <a:xfrm>
            <a:off x="3577964" y="4392340"/>
            <a:ext cx="2545491" cy="197708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93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105613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B4E21-3753-D51B-2A0E-7089D18F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5" y="2049878"/>
            <a:ext cx="5878011" cy="4412706"/>
          </a:xfrm>
        </p:spPr>
        <p:txBody>
          <a:bodyPr/>
          <a:lstStyle/>
          <a:p>
            <a:r>
              <a:rPr lang="en-US" dirty="0"/>
              <a:t>Good programs will reduce criminogenic risk</a:t>
            </a:r>
          </a:p>
          <a:p>
            <a:pPr lvl="1"/>
            <a:r>
              <a:rPr lang="en-US" dirty="0"/>
              <a:t>Secondary goals: improve responsivity, strengthen protective factors</a:t>
            </a:r>
          </a:p>
          <a:p>
            <a:r>
              <a:rPr lang="en-US" dirty="0"/>
              <a:t>Remember the Risk-Need-Responsivity (Protective Factors) Principle</a:t>
            </a:r>
          </a:p>
          <a:p>
            <a:pPr lvl="1"/>
            <a:r>
              <a:rPr lang="en-US" dirty="0"/>
              <a:t>Risk – Greater risk = Greater intervention</a:t>
            </a:r>
          </a:p>
          <a:p>
            <a:pPr lvl="1"/>
            <a:r>
              <a:rPr lang="en-US" dirty="0"/>
              <a:t>Need – Match intervention to area of risk</a:t>
            </a:r>
          </a:p>
          <a:p>
            <a:pPr lvl="1"/>
            <a:r>
              <a:rPr lang="en-US" dirty="0"/>
              <a:t>Responsivity – ”Motivation, Matching, Mountains” considerations are prerequisites for intervention</a:t>
            </a:r>
          </a:p>
          <a:p>
            <a:pPr lvl="1"/>
            <a:r>
              <a:rPr lang="en-US" dirty="0"/>
              <a:t>Protective Factors – Maintain &amp; scaffold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82CE38-0606-519A-7813-06AFB880D982}"/>
              </a:ext>
            </a:extLst>
          </p:cNvPr>
          <p:cNvSpPr txBox="1">
            <a:spLocks/>
          </p:cNvSpPr>
          <p:nvPr/>
        </p:nvSpPr>
        <p:spPr>
          <a:xfrm>
            <a:off x="2113717" y="9604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do we talk about evidence-based programming?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0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CD557CE-2AB8-44E1-AABA-A21D2274F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4104">
            <a:extLst>
              <a:ext uri="{FF2B5EF4-FFF2-40B4-BE49-F238E27FC236}">
                <a16:creationId xmlns:a16="http://schemas.microsoft.com/office/drawing/2014/main" id="{58DCB6E5-A344-4A17-A353-EC4D71E6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4107" name="Picture 4106">
            <a:extLst>
              <a:ext uri="{FF2B5EF4-FFF2-40B4-BE49-F238E27FC236}">
                <a16:creationId xmlns:a16="http://schemas.microsoft.com/office/drawing/2014/main" id="{4D82F4F2-6117-4CCD-94A7-4AFD603EC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CCA9FB2-FFC7-4B6D-8E30-9D2CC14E7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CF6D6F6-E7F9-4521-BD22-74A61D8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B566E74-1425-46AC-885D-D2DAEE36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48D26-D017-A65A-9BEF-7730EE37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52" y="808056"/>
            <a:ext cx="5012725" cy="107722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Evidence-Based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1C2D6-EB09-F6FA-4CAF-8155B5D1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39" y="2052116"/>
            <a:ext cx="3177133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Evidence (empirical research) has shown that X program produces Y results consistently.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Be sure to look for “effective for….”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In this context, Y = reduction in risk or recidivism</a:t>
            </a:r>
          </a:p>
        </p:txBody>
      </p:sp>
      <p:pic>
        <p:nvPicPr>
          <p:cNvPr id="4098" name="Picture 2" descr="Research Lifecycle | Research Support at Harvard">
            <a:extLst>
              <a:ext uri="{FF2B5EF4-FFF2-40B4-BE49-F238E27FC236}">
                <a16:creationId xmlns:a16="http://schemas.microsoft.com/office/drawing/2014/main" id="{3E18BD4C-227C-031A-0FC1-929EA330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991" y="1808002"/>
            <a:ext cx="4364970" cy="4364970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06858379-D070-40E4-8A3D-F29E90C5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A486-B74C-44A7-1DF2-E51D67E7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matter??</a:t>
            </a:r>
          </a:p>
        </p:txBody>
      </p:sp>
      <p:pic>
        <p:nvPicPr>
          <p:cNvPr id="5124" name="Picture 4" descr="What's the COVID risk in your area? CDC maps leave some people confused :  Shots - Health News : NPR">
            <a:extLst>
              <a:ext uri="{FF2B5EF4-FFF2-40B4-BE49-F238E27FC236}">
                <a16:creationId xmlns:a16="http://schemas.microsoft.com/office/drawing/2014/main" id="{F0A2198F-FDDC-A517-65C6-AF31E0BF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210"/>
            <a:ext cx="4139514" cy="31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alysis &amp; updates | Introducing the Long-Term Care COVID Tracker: Tracing  COVID-19's Dramatic Toll on a Uniquely Vulnerable Population | The COVID  Tracking Project">
            <a:extLst>
              <a:ext uri="{FF2B5EF4-FFF2-40B4-BE49-F238E27FC236}">
                <a16:creationId xmlns:a16="http://schemas.microsoft.com/office/drawing/2014/main" id="{C6D772A8-7181-5721-E982-013C4C34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89" y="4303241"/>
            <a:ext cx="4226011" cy="26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sks required indoors beginning Friday | Malheur County Health Department">
            <a:extLst>
              <a:ext uri="{FF2B5EF4-FFF2-40B4-BE49-F238E27FC236}">
                <a16:creationId xmlns:a16="http://schemas.microsoft.com/office/drawing/2014/main" id="{4261A0D2-8119-69A8-80CC-FD50C838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58" y="3157507"/>
            <a:ext cx="3055289" cy="11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oronavirus FAQ: Should I go to that ...">
            <a:extLst>
              <a:ext uri="{FF2B5EF4-FFF2-40B4-BE49-F238E27FC236}">
                <a16:creationId xmlns:a16="http://schemas.microsoft.com/office/drawing/2014/main" id="{1F757E53-E161-CE5C-731D-FFDB60B5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72" y="4344127"/>
            <a:ext cx="3818130" cy="24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VID-19 Vaccine – COVID-19 | Coastal ...">
            <a:extLst>
              <a:ext uri="{FF2B5EF4-FFF2-40B4-BE49-F238E27FC236}">
                <a16:creationId xmlns:a16="http://schemas.microsoft.com/office/drawing/2014/main" id="{F0C777D1-341F-55CB-227C-52A9F856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33" y="4042096"/>
            <a:ext cx="1861238" cy="18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26546</TotalTime>
  <Words>897</Words>
  <Application>Microsoft Macintosh PowerPoint</Application>
  <PresentationFormat>Letter Paper (8.5x11 in)</PresentationFormat>
  <Paragraphs>177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MS Shell Dlg 2</vt:lpstr>
      <vt:lpstr>Roboto</vt:lpstr>
      <vt:lpstr>Wingdings</vt:lpstr>
      <vt:lpstr>Wingdings 3</vt:lpstr>
      <vt:lpstr>Madison</vt:lpstr>
      <vt:lpstr>PowerPoint Presentation</vt:lpstr>
      <vt:lpstr>Upcoming Trainings</vt:lpstr>
      <vt:lpstr>Today’s Topics</vt:lpstr>
      <vt:lpstr>Why do we talk about evidence-based programming?</vt:lpstr>
      <vt:lpstr>Why do we talk about evidence-based programming?</vt:lpstr>
      <vt:lpstr>Why do we talk about evidence-based programming?</vt:lpstr>
      <vt:lpstr>PowerPoint Presentation</vt:lpstr>
      <vt:lpstr>Evidence-Based Best Practices</vt:lpstr>
      <vt:lpstr>Why does this matter??</vt:lpstr>
      <vt:lpstr>How good is a chocolate chip cookie?</vt:lpstr>
      <vt:lpstr>Whom is the intervention for?</vt:lpstr>
      <vt:lpstr>Whom is the intervention for?</vt:lpstr>
      <vt:lpstr>PowerPoint Presentation</vt:lpstr>
      <vt:lpstr>Who decides what meets the threshold?</vt:lpstr>
      <vt:lpstr>PowerPoint Presentation</vt:lpstr>
      <vt:lpstr>PowerPoint Presentation</vt:lpstr>
      <vt:lpstr>OJJDP: Programs vs Practices</vt:lpstr>
      <vt:lpstr>OJJDP Review Rubric</vt:lpstr>
      <vt:lpstr>OJJDP Review Rubric</vt:lpstr>
      <vt:lpstr>Implementing “Off The Shelf” Programming</vt:lpstr>
      <vt:lpstr>Customizing “Off The Shelf” Programming</vt:lpstr>
      <vt:lpstr>Creating New Programs</vt:lpstr>
      <vt:lpstr>Characteristics of Best Practice Programs</vt:lpstr>
      <vt:lpstr>Characteristics of Best Practice Programs</vt:lpstr>
      <vt:lpstr>Characteristics of Best Practice Programs</vt:lpstr>
      <vt:lpstr>Characteristics of Best Practice Programs</vt:lpstr>
      <vt:lpstr>Characteristics of Best Practice Programs</vt:lpstr>
      <vt:lpstr>Characteristics of Best Practice Programs</vt:lpstr>
      <vt:lpstr>Characteristics of Best Practice Programs</vt:lpstr>
      <vt:lpstr>      How Can We Truly Reduce Recidivism ?</vt:lpstr>
      <vt:lpstr>      How Can We Truly Reduce Recidivism ?</vt:lpstr>
      <vt:lpstr>      How Can We Truly Reduce Recidivism ?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Petersen</dc:creator>
  <cp:lastModifiedBy>Jodi Petersen</cp:lastModifiedBy>
  <cp:revision>21</cp:revision>
  <cp:lastPrinted>2024-03-07T17:12:12Z</cp:lastPrinted>
  <dcterms:created xsi:type="dcterms:W3CDTF">2018-04-11T18:55:28Z</dcterms:created>
  <dcterms:modified xsi:type="dcterms:W3CDTF">2024-04-12T13:56:22Z</dcterms:modified>
</cp:coreProperties>
</file>